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4" r:id="rId6"/>
    <p:sldId id="271" r:id="rId7"/>
    <p:sldId id="272" r:id="rId8"/>
    <p:sldId id="269" r:id="rId9"/>
    <p:sldId id="274" r:id="rId10"/>
    <p:sldId id="277" r:id="rId11"/>
    <p:sldId id="276" r:id="rId12"/>
    <p:sldId id="270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9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3325D-8F87-CA46-B60F-B1AB4C736E9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0D430-C113-594E-97C1-EF86827B819D}">
      <dgm:prSet phldrT="[Text]"/>
      <dgm:spPr/>
      <dgm:t>
        <a:bodyPr/>
        <a:lstStyle/>
        <a:p>
          <a:r>
            <a:rPr lang="en-US" dirty="0"/>
            <a:t>Reduced data frame to applicable columns </a:t>
          </a:r>
        </a:p>
      </dgm:t>
    </dgm:pt>
    <dgm:pt modelId="{840CC210-C0CF-2D43-8034-A008AC4BE2A5}" type="parTrans" cxnId="{E7D38BCE-5C3B-C049-A06A-C54C68C6DD22}">
      <dgm:prSet/>
      <dgm:spPr/>
      <dgm:t>
        <a:bodyPr/>
        <a:lstStyle/>
        <a:p>
          <a:endParaRPr lang="en-US"/>
        </a:p>
      </dgm:t>
    </dgm:pt>
    <dgm:pt modelId="{B6456A36-95F1-454E-B8A8-E535D19CA439}" type="sibTrans" cxnId="{E7D38BCE-5C3B-C049-A06A-C54C68C6DD22}">
      <dgm:prSet/>
      <dgm:spPr/>
      <dgm:t>
        <a:bodyPr/>
        <a:lstStyle/>
        <a:p>
          <a:endParaRPr lang="en-US"/>
        </a:p>
      </dgm:t>
    </dgm:pt>
    <dgm:pt modelId="{D65E9019-C9E7-5845-87BF-2DFCFDA4C8A7}">
      <dgm:prSet phldrT="[Text]"/>
      <dgm:spPr/>
      <dgm:t>
        <a:bodyPr/>
        <a:lstStyle/>
        <a:p>
          <a:r>
            <a:rPr lang="en-US" dirty="0"/>
            <a:t>Filtered data to last five years</a:t>
          </a:r>
        </a:p>
      </dgm:t>
    </dgm:pt>
    <dgm:pt modelId="{C27AC120-CF7E-2746-9D77-6E1C419BD64C}" type="parTrans" cxnId="{0094949A-0BA6-F44C-970C-0E79206BF7C1}">
      <dgm:prSet/>
      <dgm:spPr/>
      <dgm:t>
        <a:bodyPr/>
        <a:lstStyle/>
        <a:p>
          <a:endParaRPr lang="en-US"/>
        </a:p>
      </dgm:t>
    </dgm:pt>
    <dgm:pt modelId="{1372227D-8C95-A247-91E8-13A031655FBA}" type="sibTrans" cxnId="{0094949A-0BA6-F44C-970C-0E79206BF7C1}">
      <dgm:prSet/>
      <dgm:spPr/>
      <dgm:t>
        <a:bodyPr/>
        <a:lstStyle/>
        <a:p>
          <a:endParaRPr lang="en-US"/>
        </a:p>
      </dgm:t>
    </dgm:pt>
    <dgm:pt modelId="{E495558C-0726-C241-856A-ACB1A7575941}">
      <dgm:prSet phldrT="[Text]"/>
      <dgm:spPr/>
      <dgm:t>
        <a:bodyPr/>
        <a:lstStyle/>
        <a:p>
          <a:r>
            <a:rPr lang="en-US" dirty="0"/>
            <a:t>Filtered data to Chicago only ZIP codes</a:t>
          </a:r>
        </a:p>
      </dgm:t>
    </dgm:pt>
    <dgm:pt modelId="{ACC3F312-4ADA-D445-B587-139679FEF783}" type="parTrans" cxnId="{6584C30B-D01E-454C-9FE8-2ACC85A92BF1}">
      <dgm:prSet/>
      <dgm:spPr/>
      <dgm:t>
        <a:bodyPr/>
        <a:lstStyle/>
        <a:p>
          <a:endParaRPr lang="en-US"/>
        </a:p>
      </dgm:t>
    </dgm:pt>
    <dgm:pt modelId="{359F9073-BAB8-AF4F-95C2-3809D21591BC}" type="sibTrans" cxnId="{6584C30B-D01E-454C-9FE8-2ACC85A92BF1}">
      <dgm:prSet/>
      <dgm:spPr/>
      <dgm:t>
        <a:bodyPr/>
        <a:lstStyle/>
        <a:p>
          <a:endParaRPr lang="en-US"/>
        </a:p>
      </dgm:t>
    </dgm:pt>
    <dgm:pt modelId="{F6DC9C6C-63A9-D84E-ABFF-003BC2681665}">
      <dgm:prSet/>
      <dgm:spPr/>
      <dgm:t>
        <a:bodyPr/>
        <a:lstStyle/>
        <a:p>
          <a:r>
            <a:rPr lang="en-US" dirty="0"/>
            <a:t>Dropped </a:t>
          </a:r>
          <a:r>
            <a:rPr lang="en-US" dirty="0" err="1"/>
            <a:t>NaN</a:t>
          </a:r>
          <a:r>
            <a:rPr lang="en-US" dirty="0"/>
            <a:t> rows</a:t>
          </a:r>
        </a:p>
      </dgm:t>
    </dgm:pt>
    <dgm:pt modelId="{C470C8B3-F353-0248-A77C-DB50D6DC5B7F}" type="parTrans" cxnId="{F16FD00B-D4D5-9E49-88A4-947BAE1E90B9}">
      <dgm:prSet/>
      <dgm:spPr/>
      <dgm:t>
        <a:bodyPr/>
        <a:lstStyle/>
        <a:p>
          <a:endParaRPr lang="en-US"/>
        </a:p>
      </dgm:t>
    </dgm:pt>
    <dgm:pt modelId="{D568BF5A-D730-1944-B2AA-C69E3ABE2CF2}" type="sibTrans" cxnId="{F16FD00B-D4D5-9E49-88A4-947BAE1E90B9}">
      <dgm:prSet/>
      <dgm:spPr/>
      <dgm:t>
        <a:bodyPr/>
        <a:lstStyle/>
        <a:p>
          <a:endParaRPr lang="en-US"/>
        </a:p>
      </dgm:t>
    </dgm:pt>
    <dgm:pt modelId="{6F5C2581-716F-254F-A8BF-048A05027A03}">
      <dgm:prSet/>
      <dgm:spPr/>
      <dgm:t>
        <a:bodyPr/>
        <a:lstStyle/>
        <a:p>
          <a:r>
            <a:rPr lang="en-US" dirty="0"/>
            <a:t>Grouped by ZIP code and aggregated by mean of house prices</a:t>
          </a:r>
        </a:p>
      </dgm:t>
    </dgm:pt>
    <dgm:pt modelId="{CCED3711-56EC-9E4C-9570-13DE0166E16E}" type="parTrans" cxnId="{7D483649-BA93-AB4C-9392-F0D652D3DAC7}">
      <dgm:prSet/>
      <dgm:spPr/>
      <dgm:t>
        <a:bodyPr/>
        <a:lstStyle/>
        <a:p>
          <a:endParaRPr lang="en-US"/>
        </a:p>
      </dgm:t>
    </dgm:pt>
    <dgm:pt modelId="{4F95259E-F754-9D48-9A8D-38C891C58A98}" type="sibTrans" cxnId="{7D483649-BA93-AB4C-9392-F0D652D3DAC7}">
      <dgm:prSet/>
      <dgm:spPr/>
      <dgm:t>
        <a:bodyPr/>
        <a:lstStyle/>
        <a:p>
          <a:endParaRPr lang="en-US"/>
        </a:p>
      </dgm:t>
    </dgm:pt>
    <dgm:pt modelId="{CD399055-0571-1C4C-B012-3A5DBB1384C4}" type="pres">
      <dgm:prSet presAssocID="{9513325D-8F87-CA46-B60F-B1AB4C736E99}" presName="Name0" presStyleCnt="0">
        <dgm:presLayoutVars>
          <dgm:dir/>
          <dgm:resizeHandles val="exact"/>
        </dgm:presLayoutVars>
      </dgm:prSet>
      <dgm:spPr/>
    </dgm:pt>
    <dgm:pt modelId="{DB7B019D-AD2D-7342-AB93-665480D7C880}" type="pres">
      <dgm:prSet presAssocID="{5690D430-C113-594E-97C1-EF86827B819D}" presName="node" presStyleLbl="node1" presStyleIdx="0" presStyleCnt="5" custLinFactNeighborX="-836" custLinFactNeighborY="-80180">
        <dgm:presLayoutVars>
          <dgm:bulletEnabled val="1"/>
        </dgm:presLayoutVars>
      </dgm:prSet>
      <dgm:spPr/>
    </dgm:pt>
    <dgm:pt modelId="{6682FF27-0FBA-D64F-BAC3-6BE86D86439E}" type="pres">
      <dgm:prSet presAssocID="{B6456A36-95F1-454E-B8A8-E535D19CA439}" presName="sibTrans" presStyleLbl="sibTrans2D1" presStyleIdx="0" presStyleCnt="4"/>
      <dgm:spPr/>
    </dgm:pt>
    <dgm:pt modelId="{F2745FA3-BACC-A94D-BA44-E51D0160F943}" type="pres">
      <dgm:prSet presAssocID="{B6456A36-95F1-454E-B8A8-E535D19CA439}" presName="connectorText" presStyleLbl="sibTrans2D1" presStyleIdx="0" presStyleCnt="4"/>
      <dgm:spPr/>
    </dgm:pt>
    <dgm:pt modelId="{E95F9A72-039B-0447-872D-D360AB99F5E4}" type="pres">
      <dgm:prSet presAssocID="{D65E9019-C9E7-5845-87BF-2DFCFDA4C8A7}" presName="node" presStyleLbl="node1" presStyleIdx="1" presStyleCnt="5" custLinFactX="-100000" custLinFactNeighborX="-100836" custLinFactNeighborY="78709">
        <dgm:presLayoutVars>
          <dgm:bulletEnabled val="1"/>
        </dgm:presLayoutVars>
      </dgm:prSet>
      <dgm:spPr/>
    </dgm:pt>
    <dgm:pt modelId="{6A7B5D65-8F26-F44A-81EE-32C02E45DB7F}" type="pres">
      <dgm:prSet presAssocID="{1372227D-8C95-A247-91E8-13A031655FBA}" presName="sibTrans" presStyleLbl="sibTrans2D1" presStyleIdx="1" presStyleCnt="4"/>
      <dgm:spPr/>
    </dgm:pt>
    <dgm:pt modelId="{E6A1F9EE-71DF-9441-AE01-F760A9F9EEE1}" type="pres">
      <dgm:prSet presAssocID="{1372227D-8C95-A247-91E8-13A031655FBA}" presName="connectorText" presStyleLbl="sibTrans2D1" presStyleIdx="1" presStyleCnt="4"/>
      <dgm:spPr/>
    </dgm:pt>
    <dgm:pt modelId="{B5DD1F35-916C-F04A-9444-662E0BD14DD5}" type="pres">
      <dgm:prSet presAssocID="{E495558C-0726-C241-856A-ACB1A7575941}" presName="node" presStyleLbl="node1" presStyleIdx="2" presStyleCnt="5" custLinFactX="-86228" custLinFactNeighborX="-100000" custLinFactNeighborY="76502">
        <dgm:presLayoutVars>
          <dgm:bulletEnabled val="1"/>
        </dgm:presLayoutVars>
      </dgm:prSet>
      <dgm:spPr/>
    </dgm:pt>
    <dgm:pt modelId="{330606AB-A09C-BB41-9505-6C89B113D1A7}" type="pres">
      <dgm:prSet presAssocID="{359F9073-BAB8-AF4F-95C2-3809D21591BC}" presName="sibTrans" presStyleLbl="sibTrans2D1" presStyleIdx="2" presStyleCnt="4"/>
      <dgm:spPr/>
    </dgm:pt>
    <dgm:pt modelId="{39BDF479-5C3E-7040-BB45-953FBAB5B89B}" type="pres">
      <dgm:prSet presAssocID="{359F9073-BAB8-AF4F-95C2-3809D21591BC}" presName="connectorText" presStyleLbl="sibTrans2D1" presStyleIdx="2" presStyleCnt="4"/>
      <dgm:spPr/>
    </dgm:pt>
    <dgm:pt modelId="{6CD9463F-C9A0-D849-8513-1DBFAAEE4FDB}" type="pres">
      <dgm:prSet presAssocID="{F6DC9C6C-63A9-D84E-ABFF-003BC2681665}" presName="node" presStyleLbl="node1" presStyleIdx="3" presStyleCnt="5" custLinFactX="-187845" custLinFactNeighborX="-200000" custLinFactNeighborY="-82174">
        <dgm:presLayoutVars>
          <dgm:bulletEnabled val="1"/>
        </dgm:presLayoutVars>
      </dgm:prSet>
      <dgm:spPr/>
    </dgm:pt>
    <dgm:pt modelId="{D2C72579-0A83-8946-9D4C-E44373B78EC2}" type="pres">
      <dgm:prSet presAssocID="{D568BF5A-D730-1944-B2AA-C69E3ABE2CF2}" presName="sibTrans" presStyleLbl="sibTrans2D1" presStyleIdx="3" presStyleCnt="4"/>
      <dgm:spPr/>
    </dgm:pt>
    <dgm:pt modelId="{8664E518-DE37-6C47-A9D2-EEF4A9D23CDF}" type="pres">
      <dgm:prSet presAssocID="{D568BF5A-D730-1944-B2AA-C69E3ABE2CF2}" presName="connectorText" presStyleLbl="sibTrans2D1" presStyleIdx="3" presStyleCnt="4"/>
      <dgm:spPr/>
    </dgm:pt>
    <dgm:pt modelId="{86573921-218C-8248-ADCD-4571EB8CE43B}" type="pres">
      <dgm:prSet presAssocID="{6F5C2581-716F-254F-A8BF-048A05027A03}" presName="node" presStyleLbl="node1" presStyleIdx="4" presStyleCnt="5" custLinFactX="-150000" custLinFactNeighborX="-200000" custLinFactNeighborY="11245">
        <dgm:presLayoutVars>
          <dgm:bulletEnabled val="1"/>
        </dgm:presLayoutVars>
      </dgm:prSet>
      <dgm:spPr/>
    </dgm:pt>
  </dgm:ptLst>
  <dgm:cxnLst>
    <dgm:cxn modelId="{6584C30B-D01E-454C-9FE8-2ACC85A92BF1}" srcId="{9513325D-8F87-CA46-B60F-B1AB4C736E99}" destId="{E495558C-0726-C241-856A-ACB1A7575941}" srcOrd="2" destOrd="0" parTransId="{ACC3F312-4ADA-D445-B587-139679FEF783}" sibTransId="{359F9073-BAB8-AF4F-95C2-3809D21591BC}"/>
    <dgm:cxn modelId="{F16FD00B-D4D5-9E49-88A4-947BAE1E90B9}" srcId="{9513325D-8F87-CA46-B60F-B1AB4C736E99}" destId="{F6DC9C6C-63A9-D84E-ABFF-003BC2681665}" srcOrd="3" destOrd="0" parTransId="{C470C8B3-F353-0248-A77C-DB50D6DC5B7F}" sibTransId="{D568BF5A-D730-1944-B2AA-C69E3ABE2CF2}"/>
    <dgm:cxn modelId="{E8791B17-3196-084B-884B-EAE52292A28C}" type="presOf" srcId="{E495558C-0726-C241-856A-ACB1A7575941}" destId="{B5DD1F35-916C-F04A-9444-662E0BD14DD5}" srcOrd="0" destOrd="0" presId="urn:microsoft.com/office/officeart/2005/8/layout/process1"/>
    <dgm:cxn modelId="{F5735532-895E-934A-AC0B-05CD0EE64B12}" type="presOf" srcId="{6F5C2581-716F-254F-A8BF-048A05027A03}" destId="{86573921-218C-8248-ADCD-4571EB8CE43B}" srcOrd="0" destOrd="0" presId="urn:microsoft.com/office/officeart/2005/8/layout/process1"/>
    <dgm:cxn modelId="{C098EE3E-383F-4846-9D0E-67AF93500F84}" type="presOf" srcId="{359F9073-BAB8-AF4F-95C2-3809D21591BC}" destId="{39BDF479-5C3E-7040-BB45-953FBAB5B89B}" srcOrd="1" destOrd="0" presId="urn:microsoft.com/office/officeart/2005/8/layout/process1"/>
    <dgm:cxn modelId="{CD37A745-E21B-FF4C-B5F9-4FD5428F0008}" type="presOf" srcId="{5690D430-C113-594E-97C1-EF86827B819D}" destId="{DB7B019D-AD2D-7342-AB93-665480D7C880}" srcOrd="0" destOrd="0" presId="urn:microsoft.com/office/officeart/2005/8/layout/process1"/>
    <dgm:cxn modelId="{7D483649-BA93-AB4C-9392-F0D652D3DAC7}" srcId="{9513325D-8F87-CA46-B60F-B1AB4C736E99}" destId="{6F5C2581-716F-254F-A8BF-048A05027A03}" srcOrd="4" destOrd="0" parTransId="{CCED3711-56EC-9E4C-9570-13DE0166E16E}" sibTransId="{4F95259E-F754-9D48-9A8D-38C891C58A98}"/>
    <dgm:cxn modelId="{F0817259-77FC-344A-BF39-1326618B5E0D}" type="presOf" srcId="{359F9073-BAB8-AF4F-95C2-3809D21591BC}" destId="{330606AB-A09C-BB41-9505-6C89B113D1A7}" srcOrd="0" destOrd="0" presId="urn:microsoft.com/office/officeart/2005/8/layout/process1"/>
    <dgm:cxn modelId="{68DBD761-09D9-6547-A8B1-317FAA84F4D8}" type="presOf" srcId="{1372227D-8C95-A247-91E8-13A031655FBA}" destId="{6A7B5D65-8F26-F44A-81EE-32C02E45DB7F}" srcOrd="0" destOrd="0" presId="urn:microsoft.com/office/officeart/2005/8/layout/process1"/>
    <dgm:cxn modelId="{351F2681-E7BA-D745-873F-575EE669442B}" type="presOf" srcId="{D65E9019-C9E7-5845-87BF-2DFCFDA4C8A7}" destId="{E95F9A72-039B-0447-872D-D360AB99F5E4}" srcOrd="0" destOrd="0" presId="urn:microsoft.com/office/officeart/2005/8/layout/process1"/>
    <dgm:cxn modelId="{73AB3B89-792A-3342-9F9F-957B291528AD}" type="presOf" srcId="{D568BF5A-D730-1944-B2AA-C69E3ABE2CF2}" destId="{8664E518-DE37-6C47-A9D2-EEF4A9D23CDF}" srcOrd="1" destOrd="0" presId="urn:microsoft.com/office/officeart/2005/8/layout/process1"/>
    <dgm:cxn modelId="{EF13D697-08BE-8D4E-95D1-A2821FC0E3C5}" type="presOf" srcId="{D568BF5A-D730-1944-B2AA-C69E3ABE2CF2}" destId="{D2C72579-0A83-8946-9D4C-E44373B78EC2}" srcOrd="0" destOrd="0" presId="urn:microsoft.com/office/officeart/2005/8/layout/process1"/>
    <dgm:cxn modelId="{0094949A-0BA6-F44C-970C-0E79206BF7C1}" srcId="{9513325D-8F87-CA46-B60F-B1AB4C736E99}" destId="{D65E9019-C9E7-5845-87BF-2DFCFDA4C8A7}" srcOrd="1" destOrd="0" parTransId="{C27AC120-CF7E-2746-9D77-6E1C419BD64C}" sibTransId="{1372227D-8C95-A247-91E8-13A031655FBA}"/>
    <dgm:cxn modelId="{A2501CAE-F9AD-9347-9E71-8BAEDFB23248}" type="presOf" srcId="{F6DC9C6C-63A9-D84E-ABFF-003BC2681665}" destId="{6CD9463F-C9A0-D849-8513-1DBFAAEE4FDB}" srcOrd="0" destOrd="0" presId="urn:microsoft.com/office/officeart/2005/8/layout/process1"/>
    <dgm:cxn modelId="{617E87B8-80D1-654E-B521-3C3C2A4A1427}" type="presOf" srcId="{1372227D-8C95-A247-91E8-13A031655FBA}" destId="{E6A1F9EE-71DF-9441-AE01-F760A9F9EEE1}" srcOrd="1" destOrd="0" presId="urn:microsoft.com/office/officeart/2005/8/layout/process1"/>
    <dgm:cxn modelId="{50E369C3-F20D-BA4B-A55F-FD77D5442797}" type="presOf" srcId="{B6456A36-95F1-454E-B8A8-E535D19CA439}" destId="{6682FF27-0FBA-D64F-BAC3-6BE86D86439E}" srcOrd="0" destOrd="0" presId="urn:microsoft.com/office/officeart/2005/8/layout/process1"/>
    <dgm:cxn modelId="{B7C0F0CA-8998-1747-815B-460865F67543}" type="presOf" srcId="{9513325D-8F87-CA46-B60F-B1AB4C736E99}" destId="{CD399055-0571-1C4C-B012-3A5DBB1384C4}" srcOrd="0" destOrd="0" presId="urn:microsoft.com/office/officeart/2005/8/layout/process1"/>
    <dgm:cxn modelId="{E7D38BCE-5C3B-C049-A06A-C54C68C6DD22}" srcId="{9513325D-8F87-CA46-B60F-B1AB4C736E99}" destId="{5690D430-C113-594E-97C1-EF86827B819D}" srcOrd="0" destOrd="0" parTransId="{840CC210-C0CF-2D43-8034-A008AC4BE2A5}" sibTransId="{B6456A36-95F1-454E-B8A8-E535D19CA439}"/>
    <dgm:cxn modelId="{17558AE1-960A-0440-995A-68D600E38753}" type="presOf" srcId="{B6456A36-95F1-454E-B8A8-E535D19CA439}" destId="{F2745FA3-BACC-A94D-BA44-E51D0160F943}" srcOrd="1" destOrd="0" presId="urn:microsoft.com/office/officeart/2005/8/layout/process1"/>
    <dgm:cxn modelId="{C1C6DB68-2360-3145-9BFF-F206766361BA}" type="presParOf" srcId="{CD399055-0571-1C4C-B012-3A5DBB1384C4}" destId="{DB7B019D-AD2D-7342-AB93-665480D7C880}" srcOrd="0" destOrd="0" presId="urn:microsoft.com/office/officeart/2005/8/layout/process1"/>
    <dgm:cxn modelId="{63FE7533-D5F5-C348-ACD2-1DD87FDF7ED0}" type="presParOf" srcId="{CD399055-0571-1C4C-B012-3A5DBB1384C4}" destId="{6682FF27-0FBA-D64F-BAC3-6BE86D86439E}" srcOrd="1" destOrd="0" presId="urn:microsoft.com/office/officeart/2005/8/layout/process1"/>
    <dgm:cxn modelId="{062E8EEB-B3EC-C64F-B286-48B8786885C7}" type="presParOf" srcId="{6682FF27-0FBA-D64F-BAC3-6BE86D86439E}" destId="{F2745FA3-BACC-A94D-BA44-E51D0160F943}" srcOrd="0" destOrd="0" presId="urn:microsoft.com/office/officeart/2005/8/layout/process1"/>
    <dgm:cxn modelId="{F0FDAD4D-AB38-C84F-BD1A-EB55D65D5808}" type="presParOf" srcId="{CD399055-0571-1C4C-B012-3A5DBB1384C4}" destId="{E95F9A72-039B-0447-872D-D360AB99F5E4}" srcOrd="2" destOrd="0" presId="urn:microsoft.com/office/officeart/2005/8/layout/process1"/>
    <dgm:cxn modelId="{A195BBA8-AA50-B44C-8F43-38AA4FB49BD5}" type="presParOf" srcId="{CD399055-0571-1C4C-B012-3A5DBB1384C4}" destId="{6A7B5D65-8F26-F44A-81EE-32C02E45DB7F}" srcOrd="3" destOrd="0" presId="urn:microsoft.com/office/officeart/2005/8/layout/process1"/>
    <dgm:cxn modelId="{81AA75DC-AF9D-474A-BA30-90FA8F016ECD}" type="presParOf" srcId="{6A7B5D65-8F26-F44A-81EE-32C02E45DB7F}" destId="{E6A1F9EE-71DF-9441-AE01-F760A9F9EEE1}" srcOrd="0" destOrd="0" presId="urn:microsoft.com/office/officeart/2005/8/layout/process1"/>
    <dgm:cxn modelId="{87346D59-A109-784B-BE9E-3C5044970197}" type="presParOf" srcId="{CD399055-0571-1C4C-B012-3A5DBB1384C4}" destId="{B5DD1F35-916C-F04A-9444-662E0BD14DD5}" srcOrd="4" destOrd="0" presId="urn:microsoft.com/office/officeart/2005/8/layout/process1"/>
    <dgm:cxn modelId="{54268F2D-6128-3144-A837-6D8025D0A95C}" type="presParOf" srcId="{CD399055-0571-1C4C-B012-3A5DBB1384C4}" destId="{330606AB-A09C-BB41-9505-6C89B113D1A7}" srcOrd="5" destOrd="0" presId="urn:microsoft.com/office/officeart/2005/8/layout/process1"/>
    <dgm:cxn modelId="{E1423433-0DAE-0D49-9661-3500D295ABD5}" type="presParOf" srcId="{330606AB-A09C-BB41-9505-6C89B113D1A7}" destId="{39BDF479-5C3E-7040-BB45-953FBAB5B89B}" srcOrd="0" destOrd="0" presId="urn:microsoft.com/office/officeart/2005/8/layout/process1"/>
    <dgm:cxn modelId="{9D4D8ACF-E8A1-A24D-AA92-CAA7A3763158}" type="presParOf" srcId="{CD399055-0571-1C4C-B012-3A5DBB1384C4}" destId="{6CD9463F-C9A0-D849-8513-1DBFAAEE4FDB}" srcOrd="6" destOrd="0" presId="urn:microsoft.com/office/officeart/2005/8/layout/process1"/>
    <dgm:cxn modelId="{3198AFCA-C954-204B-9344-D8AEEDF7BBE1}" type="presParOf" srcId="{CD399055-0571-1C4C-B012-3A5DBB1384C4}" destId="{D2C72579-0A83-8946-9D4C-E44373B78EC2}" srcOrd="7" destOrd="0" presId="urn:microsoft.com/office/officeart/2005/8/layout/process1"/>
    <dgm:cxn modelId="{E41C6796-B593-A34A-BA89-339602C331D5}" type="presParOf" srcId="{D2C72579-0A83-8946-9D4C-E44373B78EC2}" destId="{8664E518-DE37-6C47-A9D2-EEF4A9D23CDF}" srcOrd="0" destOrd="0" presId="urn:microsoft.com/office/officeart/2005/8/layout/process1"/>
    <dgm:cxn modelId="{DE0B9CAE-5346-EE4D-AD3A-7C19ABE30C41}" type="presParOf" srcId="{CD399055-0571-1C4C-B012-3A5DBB1384C4}" destId="{86573921-218C-8248-ADCD-4571EB8CE43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3325D-8F87-CA46-B60F-B1AB4C736E99}" type="doc">
      <dgm:prSet loTypeId="urn:microsoft.com/office/officeart/2005/8/layout/process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0D430-C113-594E-97C1-EF86827B819D}">
      <dgm:prSet phldrT="[Text]" custT="1"/>
      <dgm:spPr/>
      <dgm:t>
        <a:bodyPr/>
        <a:lstStyle/>
        <a:p>
          <a:r>
            <a:rPr lang="en-US" sz="2000" dirty="0"/>
            <a:t>Delete extra columns </a:t>
          </a:r>
        </a:p>
      </dgm:t>
    </dgm:pt>
    <dgm:pt modelId="{840CC210-C0CF-2D43-8034-A008AC4BE2A5}" type="parTrans" cxnId="{E7D38BCE-5C3B-C049-A06A-C54C68C6DD22}">
      <dgm:prSet/>
      <dgm:spPr/>
      <dgm:t>
        <a:bodyPr/>
        <a:lstStyle/>
        <a:p>
          <a:endParaRPr lang="en-US"/>
        </a:p>
      </dgm:t>
    </dgm:pt>
    <dgm:pt modelId="{B6456A36-95F1-454E-B8A8-E535D19CA439}" type="sibTrans" cxnId="{E7D38BCE-5C3B-C049-A06A-C54C68C6DD22}">
      <dgm:prSet/>
      <dgm:spPr/>
      <dgm:t>
        <a:bodyPr/>
        <a:lstStyle/>
        <a:p>
          <a:endParaRPr lang="en-US"/>
        </a:p>
      </dgm:t>
    </dgm:pt>
    <dgm:pt modelId="{D65E9019-C9E7-5845-87BF-2DFCFDA4C8A7}">
      <dgm:prSet phldrT="[Text]" custT="1"/>
      <dgm:spPr/>
      <dgm:t>
        <a:bodyPr/>
        <a:lstStyle/>
        <a:p>
          <a:r>
            <a:rPr lang="en-US" sz="1800" dirty="0"/>
            <a:t>Rename column</a:t>
          </a:r>
        </a:p>
      </dgm:t>
    </dgm:pt>
    <dgm:pt modelId="{C27AC120-CF7E-2746-9D77-6E1C419BD64C}" type="parTrans" cxnId="{0094949A-0BA6-F44C-970C-0E79206BF7C1}">
      <dgm:prSet/>
      <dgm:spPr/>
      <dgm:t>
        <a:bodyPr/>
        <a:lstStyle/>
        <a:p>
          <a:endParaRPr lang="en-US"/>
        </a:p>
      </dgm:t>
    </dgm:pt>
    <dgm:pt modelId="{1372227D-8C95-A247-91E8-13A031655FBA}" type="sibTrans" cxnId="{0094949A-0BA6-F44C-970C-0E79206BF7C1}">
      <dgm:prSet/>
      <dgm:spPr/>
      <dgm:t>
        <a:bodyPr/>
        <a:lstStyle/>
        <a:p>
          <a:endParaRPr lang="en-US"/>
        </a:p>
      </dgm:t>
    </dgm:pt>
    <dgm:pt modelId="{E495558C-0726-C241-856A-ACB1A7575941}">
      <dgm:prSet phldrT="[Text]" custT="1"/>
      <dgm:spPr/>
      <dgm:t>
        <a:bodyPr/>
        <a:lstStyle/>
        <a:p>
          <a:r>
            <a:rPr lang="en-US" sz="1800" b="0" i="0" u="none" dirty="0"/>
            <a:t>Add  columns &amp; calculate values</a:t>
          </a:r>
        </a:p>
        <a:p>
          <a:endParaRPr lang="en-US" sz="1200" dirty="0"/>
        </a:p>
      </dgm:t>
    </dgm:pt>
    <dgm:pt modelId="{ACC3F312-4ADA-D445-B587-139679FEF783}" type="parTrans" cxnId="{6584C30B-D01E-454C-9FE8-2ACC85A92BF1}">
      <dgm:prSet/>
      <dgm:spPr/>
      <dgm:t>
        <a:bodyPr/>
        <a:lstStyle/>
        <a:p>
          <a:endParaRPr lang="en-US"/>
        </a:p>
      </dgm:t>
    </dgm:pt>
    <dgm:pt modelId="{359F9073-BAB8-AF4F-95C2-3809D21591BC}" type="sibTrans" cxnId="{6584C30B-D01E-454C-9FE8-2ACC85A92BF1}">
      <dgm:prSet/>
      <dgm:spPr/>
      <dgm:t>
        <a:bodyPr/>
        <a:lstStyle/>
        <a:p>
          <a:endParaRPr lang="en-US"/>
        </a:p>
      </dgm:t>
    </dgm:pt>
    <dgm:pt modelId="{F6DC9C6C-63A9-D84E-ABFF-003BC2681665}">
      <dgm:prSet custT="1"/>
      <dgm:spPr/>
      <dgm:t>
        <a:bodyPr/>
        <a:lstStyle/>
        <a:p>
          <a:r>
            <a:rPr lang="en-US" sz="1800" dirty="0"/>
            <a:t>Select recent years</a:t>
          </a:r>
        </a:p>
      </dgm:t>
    </dgm:pt>
    <dgm:pt modelId="{C470C8B3-F353-0248-A77C-DB50D6DC5B7F}" type="parTrans" cxnId="{F16FD00B-D4D5-9E49-88A4-947BAE1E90B9}">
      <dgm:prSet/>
      <dgm:spPr/>
      <dgm:t>
        <a:bodyPr/>
        <a:lstStyle/>
        <a:p>
          <a:endParaRPr lang="en-US"/>
        </a:p>
      </dgm:t>
    </dgm:pt>
    <dgm:pt modelId="{D568BF5A-D730-1944-B2AA-C69E3ABE2CF2}" type="sibTrans" cxnId="{F16FD00B-D4D5-9E49-88A4-947BAE1E90B9}">
      <dgm:prSet/>
      <dgm:spPr/>
      <dgm:t>
        <a:bodyPr/>
        <a:lstStyle/>
        <a:p>
          <a:endParaRPr lang="en-US"/>
        </a:p>
      </dgm:t>
    </dgm:pt>
    <dgm:pt modelId="{6F5C2581-716F-254F-A8BF-048A05027A03}">
      <dgm:prSet custT="1"/>
      <dgm:spPr/>
      <dgm:t>
        <a:bodyPr/>
        <a:lstStyle/>
        <a:p>
          <a:r>
            <a:rPr lang="en-US" sz="1800" b="0" i="0" u="none" dirty="0"/>
            <a:t>Get ZIP codes</a:t>
          </a:r>
        </a:p>
      </dgm:t>
    </dgm:pt>
    <dgm:pt modelId="{CCED3711-56EC-9E4C-9570-13DE0166E16E}" type="parTrans" cxnId="{7D483649-BA93-AB4C-9392-F0D652D3DAC7}">
      <dgm:prSet/>
      <dgm:spPr/>
      <dgm:t>
        <a:bodyPr/>
        <a:lstStyle/>
        <a:p>
          <a:endParaRPr lang="en-US"/>
        </a:p>
      </dgm:t>
    </dgm:pt>
    <dgm:pt modelId="{4F95259E-F754-9D48-9A8D-38C891C58A98}" type="sibTrans" cxnId="{7D483649-BA93-AB4C-9392-F0D652D3DAC7}">
      <dgm:prSet/>
      <dgm:spPr/>
      <dgm:t>
        <a:bodyPr/>
        <a:lstStyle/>
        <a:p>
          <a:endParaRPr lang="en-US"/>
        </a:p>
      </dgm:t>
    </dgm:pt>
    <dgm:pt modelId="{81D44EFD-3B53-6A43-9A86-C2F6D19DD56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u="none" dirty="0"/>
            <a:t>Group data &amp; aggregate to ZIP codes</a:t>
          </a:r>
        </a:p>
      </dgm:t>
    </dgm:pt>
    <dgm:pt modelId="{7B5F1913-6529-EB48-93C0-C9CEEB761BB2}" type="parTrans" cxnId="{D0F02358-C73D-844F-BC61-A4AFD0068305}">
      <dgm:prSet/>
      <dgm:spPr/>
      <dgm:t>
        <a:bodyPr/>
        <a:lstStyle/>
        <a:p>
          <a:endParaRPr lang="en-US"/>
        </a:p>
      </dgm:t>
    </dgm:pt>
    <dgm:pt modelId="{15EB7D89-3F07-4041-A32A-F03B8F56ED77}" type="sibTrans" cxnId="{D0F02358-C73D-844F-BC61-A4AFD0068305}">
      <dgm:prSet/>
      <dgm:spPr/>
      <dgm:t>
        <a:bodyPr/>
        <a:lstStyle/>
        <a:p>
          <a:endParaRPr lang="en-US"/>
        </a:p>
      </dgm:t>
    </dgm:pt>
    <dgm:pt modelId="{94CC6F22-7D0D-CA4F-87B1-7E24EAEEED6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u="none" dirty="0"/>
            <a:t>Fix missing data and typos</a:t>
          </a:r>
        </a:p>
      </dgm:t>
    </dgm:pt>
    <dgm:pt modelId="{F458059A-F615-E64E-9D41-7E4F4C2561F1}" type="parTrans" cxnId="{49AC0EDD-2302-A345-9C36-212F035E4ACE}">
      <dgm:prSet/>
      <dgm:spPr/>
      <dgm:t>
        <a:bodyPr/>
        <a:lstStyle/>
        <a:p>
          <a:endParaRPr lang="en-US"/>
        </a:p>
      </dgm:t>
    </dgm:pt>
    <dgm:pt modelId="{A99D0391-1338-884A-A753-CD608E38477B}" type="sibTrans" cxnId="{49AC0EDD-2302-A345-9C36-212F035E4ACE}">
      <dgm:prSet/>
      <dgm:spPr/>
      <dgm:t>
        <a:bodyPr/>
        <a:lstStyle/>
        <a:p>
          <a:endParaRPr lang="en-US"/>
        </a:p>
      </dgm:t>
    </dgm:pt>
    <dgm:pt modelId="{37CC88B3-561A-974E-B06F-DA917452E17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u="none" dirty="0"/>
            <a:t>Convert ZIP codes to string</a:t>
          </a:r>
        </a:p>
        <a:p>
          <a:pPr>
            <a:buFont typeface="Arial" panose="020B0604020202020204" pitchFamily="34" charset="0"/>
            <a:buChar char="•"/>
          </a:pPr>
          <a:endParaRPr lang="en-US" sz="1500" dirty="0"/>
        </a:p>
      </dgm:t>
    </dgm:pt>
    <dgm:pt modelId="{8F8C5AD0-5DB4-C344-8F45-B4EF7CDE49FE}" type="parTrans" cxnId="{3C2086E7-FCD5-7748-B114-95D2BF26FEBB}">
      <dgm:prSet/>
      <dgm:spPr/>
      <dgm:t>
        <a:bodyPr/>
        <a:lstStyle/>
        <a:p>
          <a:endParaRPr lang="en-US"/>
        </a:p>
      </dgm:t>
    </dgm:pt>
    <dgm:pt modelId="{04608E26-AC3B-424B-A7A8-2C7A9EDA3E45}" type="sibTrans" cxnId="{3C2086E7-FCD5-7748-B114-95D2BF26FEBB}">
      <dgm:prSet/>
      <dgm:spPr/>
      <dgm:t>
        <a:bodyPr/>
        <a:lstStyle/>
        <a:p>
          <a:endParaRPr lang="en-US"/>
        </a:p>
      </dgm:t>
    </dgm:pt>
    <dgm:pt modelId="{2995F9BF-E08F-704C-81B1-CFD395D9C0D6}">
      <dgm:prSet phldrT="[Text]" custT="1"/>
      <dgm:spPr/>
      <dgm:t>
        <a:bodyPr/>
        <a:lstStyle/>
        <a:p>
          <a:r>
            <a:rPr lang="en-US" sz="1800" dirty="0"/>
            <a:t>Add 0 complaint ZIP codes</a:t>
          </a:r>
        </a:p>
      </dgm:t>
    </dgm:pt>
    <dgm:pt modelId="{84B0FD79-BC74-E84E-8A90-3C7199D263F2}" type="parTrans" cxnId="{D6C89906-B8A7-7646-B194-56E43128E50A}">
      <dgm:prSet/>
      <dgm:spPr/>
      <dgm:t>
        <a:bodyPr/>
        <a:lstStyle/>
        <a:p>
          <a:endParaRPr lang="en-US"/>
        </a:p>
      </dgm:t>
    </dgm:pt>
    <dgm:pt modelId="{BA754E2C-2F6E-6248-BFD4-425681BD7BA4}" type="sibTrans" cxnId="{D6C89906-B8A7-7646-B194-56E43128E50A}">
      <dgm:prSet/>
      <dgm:spPr/>
      <dgm:t>
        <a:bodyPr/>
        <a:lstStyle/>
        <a:p>
          <a:endParaRPr lang="en-US"/>
        </a:p>
      </dgm:t>
    </dgm:pt>
    <dgm:pt modelId="{CD399055-0571-1C4C-B012-3A5DBB1384C4}" type="pres">
      <dgm:prSet presAssocID="{9513325D-8F87-CA46-B60F-B1AB4C736E99}" presName="Name0" presStyleCnt="0">
        <dgm:presLayoutVars>
          <dgm:dir/>
          <dgm:resizeHandles val="exact"/>
        </dgm:presLayoutVars>
      </dgm:prSet>
      <dgm:spPr/>
    </dgm:pt>
    <dgm:pt modelId="{DB7B019D-AD2D-7342-AB93-665480D7C880}" type="pres">
      <dgm:prSet presAssocID="{5690D430-C113-594E-97C1-EF86827B819D}" presName="node" presStyleLbl="node1" presStyleIdx="0" presStyleCnt="9" custScaleX="315324" custScaleY="107614" custLinFactX="100000" custLinFactNeighborX="100290" custLinFactNeighborY="-63351">
        <dgm:presLayoutVars>
          <dgm:bulletEnabled val="1"/>
        </dgm:presLayoutVars>
      </dgm:prSet>
      <dgm:spPr/>
    </dgm:pt>
    <dgm:pt modelId="{6682FF27-0FBA-D64F-BAC3-6BE86D86439E}" type="pres">
      <dgm:prSet presAssocID="{B6456A36-95F1-454E-B8A8-E535D19CA439}" presName="sibTrans" presStyleLbl="sibTrans2D1" presStyleIdx="0" presStyleCnt="8"/>
      <dgm:spPr/>
    </dgm:pt>
    <dgm:pt modelId="{F2745FA3-BACC-A94D-BA44-E51D0160F943}" type="pres">
      <dgm:prSet presAssocID="{B6456A36-95F1-454E-B8A8-E535D19CA439}" presName="connectorText" presStyleLbl="sibTrans2D1" presStyleIdx="0" presStyleCnt="8"/>
      <dgm:spPr/>
    </dgm:pt>
    <dgm:pt modelId="{E95F9A72-039B-0447-872D-D360AB99F5E4}" type="pres">
      <dgm:prSet presAssocID="{D65E9019-C9E7-5845-87BF-2DFCFDA4C8A7}" presName="node" presStyleLbl="node1" presStyleIdx="1" presStyleCnt="9" custScaleX="291473" custScaleY="108455" custLinFactX="-124309" custLinFactNeighborX="-200000" custLinFactNeighborY="72373">
        <dgm:presLayoutVars>
          <dgm:bulletEnabled val="1"/>
        </dgm:presLayoutVars>
      </dgm:prSet>
      <dgm:spPr/>
    </dgm:pt>
    <dgm:pt modelId="{6A7B5D65-8F26-F44A-81EE-32C02E45DB7F}" type="pres">
      <dgm:prSet presAssocID="{1372227D-8C95-A247-91E8-13A031655FBA}" presName="sibTrans" presStyleLbl="sibTrans2D1" presStyleIdx="1" presStyleCnt="8"/>
      <dgm:spPr/>
    </dgm:pt>
    <dgm:pt modelId="{E6A1F9EE-71DF-9441-AE01-F760A9F9EEE1}" type="pres">
      <dgm:prSet presAssocID="{1372227D-8C95-A247-91E8-13A031655FBA}" presName="connectorText" presStyleLbl="sibTrans2D1" presStyleIdx="1" presStyleCnt="8"/>
      <dgm:spPr/>
    </dgm:pt>
    <dgm:pt modelId="{B5DD1F35-916C-F04A-9444-662E0BD14DD5}" type="pres">
      <dgm:prSet presAssocID="{E495558C-0726-C241-856A-ACB1A7575941}" presName="node" presStyleLbl="node1" presStyleIdx="2" presStyleCnt="9" custScaleX="303893" custScaleY="110951" custLinFactNeighborX="36148" custLinFactNeighborY="-67389">
        <dgm:presLayoutVars>
          <dgm:bulletEnabled val="1"/>
        </dgm:presLayoutVars>
      </dgm:prSet>
      <dgm:spPr/>
    </dgm:pt>
    <dgm:pt modelId="{330606AB-A09C-BB41-9505-6C89B113D1A7}" type="pres">
      <dgm:prSet presAssocID="{359F9073-BAB8-AF4F-95C2-3809D21591BC}" presName="sibTrans" presStyleLbl="sibTrans2D1" presStyleIdx="2" presStyleCnt="8"/>
      <dgm:spPr/>
    </dgm:pt>
    <dgm:pt modelId="{39BDF479-5C3E-7040-BB45-953FBAB5B89B}" type="pres">
      <dgm:prSet presAssocID="{359F9073-BAB8-AF4F-95C2-3809D21591BC}" presName="connectorText" presStyleLbl="sibTrans2D1" presStyleIdx="2" presStyleCnt="8"/>
      <dgm:spPr/>
    </dgm:pt>
    <dgm:pt modelId="{6CD9463F-C9A0-D849-8513-1DBFAAEE4FDB}" type="pres">
      <dgm:prSet presAssocID="{F6DC9C6C-63A9-D84E-ABFF-003BC2681665}" presName="node" presStyleLbl="node1" presStyleIdx="3" presStyleCnt="9" custScaleX="306287" custScaleY="100991" custLinFactX="-222368" custLinFactNeighborX="-300000" custLinFactNeighborY="77568">
        <dgm:presLayoutVars>
          <dgm:bulletEnabled val="1"/>
        </dgm:presLayoutVars>
      </dgm:prSet>
      <dgm:spPr/>
    </dgm:pt>
    <dgm:pt modelId="{D2C72579-0A83-8946-9D4C-E44373B78EC2}" type="pres">
      <dgm:prSet presAssocID="{D568BF5A-D730-1944-B2AA-C69E3ABE2CF2}" presName="sibTrans" presStyleLbl="sibTrans2D1" presStyleIdx="3" presStyleCnt="8"/>
      <dgm:spPr/>
    </dgm:pt>
    <dgm:pt modelId="{8664E518-DE37-6C47-A9D2-EEF4A9D23CDF}" type="pres">
      <dgm:prSet presAssocID="{D568BF5A-D730-1944-B2AA-C69E3ABE2CF2}" presName="connectorText" presStyleLbl="sibTrans2D1" presStyleIdx="3" presStyleCnt="8"/>
      <dgm:spPr/>
    </dgm:pt>
    <dgm:pt modelId="{86573921-218C-8248-ADCD-4571EB8CE43B}" type="pres">
      <dgm:prSet presAssocID="{6F5C2581-716F-254F-A8BF-048A05027A03}" presName="node" presStyleLbl="node1" presStyleIdx="4" presStyleCnt="9" custScaleX="233374" custScaleY="108362" custLinFactX="-9444" custLinFactNeighborX="-100000" custLinFactNeighborY="-71004">
        <dgm:presLayoutVars>
          <dgm:bulletEnabled val="1"/>
        </dgm:presLayoutVars>
      </dgm:prSet>
      <dgm:spPr/>
    </dgm:pt>
    <dgm:pt modelId="{BC83383E-F535-A245-8808-F186F28F026C}" type="pres">
      <dgm:prSet presAssocID="{4F95259E-F754-9D48-9A8D-38C891C58A98}" presName="sibTrans" presStyleLbl="sibTrans2D1" presStyleIdx="4" presStyleCnt="8"/>
      <dgm:spPr/>
    </dgm:pt>
    <dgm:pt modelId="{CC5ABB71-2D0B-864C-8669-784B65DBF155}" type="pres">
      <dgm:prSet presAssocID="{4F95259E-F754-9D48-9A8D-38C891C58A98}" presName="connectorText" presStyleLbl="sibTrans2D1" presStyleIdx="4" presStyleCnt="8"/>
      <dgm:spPr/>
    </dgm:pt>
    <dgm:pt modelId="{EFA52BE7-248C-E24A-9E1C-EB02E8D4B88D}" type="pres">
      <dgm:prSet presAssocID="{81D44EFD-3B53-6A43-9A86-C2F6D19DD56D}" presName="node" presStyleLbl="node1" presStyleIdx="5" presStyleCnt="9" custScaleX="340384" custScaleY="97749" custLinFactX="-286292" custLinFactNeighborX="-300000" custLinFactNeighborY="75852">
        <dgm:presLayoutVars>
          <dgm:bulletEnabled val="1"/>
        </dgm:presLayoutVars>
      </dgm:prSet>
      <dgm:spPr/>
    </dgm:pt>
    <dgm:pt modelId="{920AF22B-F794-C546-90A2-CD7C49931B06}" type="pres">
      <dgm:prSet presAssocID="{15EB7D89-3F07-4041-A32A-F03B8F56ED77}" presName="sibTrans" presStyleLbl="sibTrans2D1" presStyleIdx="5" presStyleCnt="8"/>
      <dgm:spPr/>
    </dgm:pt>
    <dgm:pt modelId="{DF0D9403-3F58-2344-8C42-6444390E9185}" type="pres">
      <dgm:prSet presAssocID="{15EB7D89-3F07-4041-A32A-F03B8F56ED77}" presName="connectorText" presStyleLbl="sibTrans2D1" presStyleIdx="5" presStyleCnt="8"/>
      <dgm:spPr/>
    </dgm:pt>
    <dgm:pt modelId="{CC35C2B1-1783-6D42-A580-1072A6BEE989}" type="pres">
      <dgm:prSet presAssocID="{94CC6F22-7D0D-CA4F-87B1-7E24EAEEED66}" presName="node" presStyleLbl="node1" presStyleIdx="6" presStyleCnt="9" custScaleX="320871" custScaleY="121004" custLinFactX="-84612" custLinFactNeighborX="-100000" custLinFactNeighborY="-78186">
        <dgm:presLayoutVars>
          <dgm:bulletEnabled val="1"/>
        </dgm:presLayoutVars>
      </dgm:prSet>
      <dgm:spPr/>
    </dgm:pt>
    <dgm:pt modelId="{77AA9F24-A625-2D40-87F1-6D678232B0DC}" type="pres">
      <dgm:prSet presAssocID="{A99D0391-1338-884A-A753-CD608E38477B}" presName="sibTrans" presStyleLbl="sibTrans2D1" presStyleIdx="6" presStyleCnt="8"/>
      <dgm:spPr/>
    </dgm:pt>
    <dgm:pt modelId="{0EF4E4A0-FF68-7E44-A100-21B88497ED26}" type="pres">
      <dgm:prSet presAssocID="{A99D0391-1338-884A-A753-CD608E38477B}" presName="connectorText" presStyleLbl="sibTrans2D1" presStyleIdx="6" presStyleCnt="8"/>
      <dgm:spPr/>
    </dgm:pt>
    <dgm:pt modelId="{F19D6243-52FC-FB48-9C2B-6467419A9D25}" type="pres">
      <dgm:prSet presAssocID="{37CC88B3-561A-974E-B06F-DA917452E174}" presName="node" presStyleLbl="node1" presStyleIdx="7" presStyleCnt="9" custScaleX="307170" custScaleY="100764" custLinFactX="-301108" custLinFactNeighborX="-400000" custLinFactNeighborY="79225">
        <dgm:presLayoutVars>
          <dgm:bulletEnabled val="1"/>
        </dgm:presLayoutVars>
      </dgm:prSet>
      <dgm:spPr/>
    </dgm:pt>
    <dgm:pt modelId="{3745055F-D10D-0746-BDA3-A71DC2F92939}" type="pres">
      <dgm:prSet presAssocID="{04608E26-AC3B-424B-A7A8-2C7A9EDA3E45}" presName="sibTrans" presStyleLbl="sibTrans2D1" presStyleIdx="7" presStyleCnt="8"/>
      <dgm:spPr/>
    </dgm:pt>
    <dgm:pt modelId="{B306919E-A737-8E4C-A5DA-4962923BD28C}" type="pres">
      <dgm:prSet presAssocID="{04608E26-AC3B-424B-A7A8-2C7A9EDA3E45}" presName="connectorText" presStyleLbl="sibTrans2D1" presStyleIdx="7" presStyleCnt="8"/>
      <dgm:spPr/>
    </dgm:pt>
    <dgm:pt modelId="{5AF12FA4-8E2B-524C-8C3F-9014A12F39AB}" type="pres">
      <dgm:prSet presAssocID="{2995F9BF-E08F-704C-81B1-CFD395D9C0D6}" presName="node" presStyleLbl="node1" presStyleIdx="8" presStyleCnt="9" custScaleX="340661" custLinFactX="-130141" custLinFactNeighborX="-200000" custLinFactNeighborY="-87413">
        <dgm:presLayoutVars>
          <dgm:bulletEnabled val="1"/>
        </dgm:presLayoutVars>
      </dgm:prSet>
      <dgm:spPr/>
    </dgm:pt>
  </dgm:ptLst>
  <dgm:cxnLst>
    <dgm:cxn modelId="{0253A103-85D2-8143-A756-B4F72B2CA9E6}" type="presOf" srcId="{37CC88B3-561A-974E-B06F-DA917452E174}" destId="{F19D6243-52FC-FB48-9C2B-6467419A9D25}" srcOrd="0" destOrd="0" presId="urn:microsoft.com/office/officeart/2005/8/layout/process1"/>
    <dgm:cxn modelId="{D6C89906-B8A7-7646-B194-56E43128E50A}" srcId="{9513325D-8F87-CA46-B60F-B1AB4C736E99}" destId="{2995F9BF-E08F-704C-81B1-CFD395D9C0D6}" srcOrd="8" destOrd="0" parTransId="{84B0FD79-BC74-E84E-8A90-3C7199D263F2}" sibTransId="{BA754E2C-2F6E-6248-BFD4-425681BD7BA4}"/>
    <dgm:cxn modelId="{6584C30B-D01E-454C-9FE8-2ACC85A92BF1}" srcId="{9513325D-8F87-CA46-B60F-B1AB4C736E99}" destId="{E495558C-0726-C241-856A-ACB1A7575941}" srcOrd="2" destOrd="0" parTransId="{ACC3F312-4ADA-D445-B587-139679FEF783}" sibTransId="{359F9073-BAB8-AF4F-95C2-3809D21591BC}"/>
    <dgm:cxn modelId="{F16FD00B-D4D5-9E49-88A4-947BAE1E90B9}" srcId="{9513325D-8F87-CA46-B60F-B1AB4C736E99}" destId="{F6DC9C6C-63A9-D84E-ABFF-003BC2681665}" srcOrd="3" destOrd="0" parTransId="{C470C8B3-F353-0248-A77C-DB50D6DC5B7F}" sibTransId="{D568BF5A-D730-1944-B2AA-C69E3ABE2CF2}"/>
    <dgm:cxn modelId="{E8791B17-3196-084B-884B-EAE52292A28C}" type="presOf" srcId="{E495558C-0726-C241-856A-ACB1A7575941}" destId="{B5DD1F35-916C-F04A-9444-662E0BD14DD5}" srcOrd="0" destOrd="0" presId="urn:microsoft.com/office/officeart/2005/8/layout/process1"/>
    <dgm:cxn modelId="{2BE1D21F-720D-1545-8298-A0C7F1883FD4}" type="presOf" srcId="{A99D0391-1338-884A-A753-CD608E38477B}" destId="{77AA9F24-A625-2D40-87F1-6D678232B0DC}" srcOrd="0" destOrd="0" presId="urn:microsoft.com/office/officeart/2005/8/layout/process1"/>
    <dgm:cxn modelId="{C2BB912A-6DBC-5E4F-9C68-8B0E2B7AB62F}" type="presOf" srcId="{94CC6F22-7D0D-CA4F-87B1-7E24EAEEED66}" destId="{CC35C2B1-1783-6D42-A580-1072A6BEE989}" srcOrd="0" destOrd="0" presId="urn:microsoft.com/office/officeart/2005/8/layout/process1"/>
    <dgm:cxn modelId="{F5735532-895E-934A-AC0B-05CD0EE64B12}" type="presOf" srcId="{6F5C2581-716F-254F-A8BF-048A05027A03}" destId="{86573921-218C-8248-ADCD-4571EB8CE43B}" srcOrd="0" destOrd="0" presId="urn:microsoft.com/office/officeart/2005/8/layout/process1"/>
    <dgm:cxn modelId="{41CE0C3A-1FCC-C242-A8E9-88452147FD91}" type="presOf" srcId="{15EB7D89-3F07-4041-A32A-F03B8F56ED77}" destId="{DF0D9403-3F58-2344-8C42-6444390E9185}" srcOrd="1" destOrd="0" presId="urn:microsoft.com/office/officeart/2005/8/layout/process1"/>
    <dgm:cxn modelId="{C098EE3E-383F-4846-9D0E-67AF93500F84}" type="presOf" srcId="{359F9073-BAB8-AF4F-95C2-3809D21591BC}" destId="{39BDF479-5C3E-7040-BB45-953FBAB5B89B}" srcOrd="1" destOrd="0" presId="urn:microsoft.com/office/officeart/2005/8/layout/process1"/>
    <dgm:cxn modelId="{88B10B3F-2787-DB4C-9D26-F91346C3742C}" type="presOf" srcId="{2995F9BF-E08F-704C-81B1-CFD395D9C0D6}" destId="{5AF12FA4-8E2B-524C-8C3F-9014A12F39AB}" srcOrd="0" destOrd="0" presId="urn:microsoft.com/office/officeart/2005/8/layout/process1"/>
    <dgm:cxn modelId="{CD37A745-E21B-FF4C-B5F9-4FD5428F0008}" type="presOf" srcId="{5690D430-C113-594E-97C1-EF86827B819D}" destId="{DB7B019D-AD2D-7342-AB93-665480D7C880}" srcOrd="0" destOrd="0" presId="urn:microsoft.com/office/officeart/2005/8/layout/process1"/>
    <dgm:cxn modelId="{7D483649-BA93-AB4C-9392-F0D652D3DAC7}" srcId="{9513325D-8F87-CA46-B60F-B1AB4C736E99}" destId="{6F5C2581-716F-254F-A8BF-048A05027A03}" srcOrd="4" destOrd="0" parTransId="{CCED3711-56EC-9E4C-9570-13DE0166E16E}" sibTransId="{4F95259E-F754-9D48-9A8D-38C891C58A98}"/>
    <dgm:cxn modelId="{D0F02358-C73D-844F-BC61-A4AFD0068305}" srcId="{9513325D-8F87-CA46-B60F-B1AB4C736E99}" destId="{81D44EFD-3B53-6A43-9A86-C2F6D19DD56D}" srcOrd="5" destOrd="0" parTransId="{7B5F1913-6529-EB48-93C0-C9CEEB761BB2}" sibTransId="{15EB7D89-3F07-4041-A32A-F03B8F56ED77}"/>
    <dgm:cxn modelId="{F0817259-77FC-344A-BF39-1326618B5E0D}" type="presOf" srcId="{359F9073-BAB8-AF4F-95C2-3809D21591BC}" destId="{330606AB-A09C-BB41-9505-6C89B113D1A7}" srcOrd="0" destOrd="0" presId="urn:microsoft.com/office/officeart/2005/8/layout/process1"/>
    <dgm:cxn modelId="{68DBD761-09D9-6547-A8B1-317FAA84F4D8}" type="presOf" srcId="{1372227D-8C95-A247-91E8-13A031655FBA}" destId="{6A7B5D65-8F26-F44A-81EE-32C02E45DB7F}" srcOrd="0" destOrd="0" presId="urn:microsoft.com/office/officeart/2005/8/layout/process1"/>
    <dgm:cxn modelId="{76117268-96C1-E343-9858-C7A85970FBDE}" type="presOf" srcId="{4F95259E-F754-9D48-9A8D-38C891C58A98}" destId="{BC83383E-F535-A245-8808-F186F28F026C}" srcOrd="0" destOrd="0" presId="urn:microsoft.com/office/officeart/2005/8/layout/process1"/>
    <dgm:cxn modelId="{2096E074-BE04-5840-B798-F0F43B03959B}" type="presOf" srcId="{15EB7D89-3F07-4041-A32A-F03B8F56ED77}" destId="{920AF22B-F794-C546-90A2-CD7C49931B06}" srcOrd="0" destOrd="0" presId="urn:microsoft.com/office/officeart/2005/8/layout/process1"/>
    <dgm:cxn modelId="{EC3DAD7B-E4D5-A649-99C2-D5A62C947D26}" type="presOf" srcId="{81D44EFD-3B53-6A43-9A86-C2F6D19DD56D}" destId="{EFA52BE7-248C-E24A-9E1C-EB02E8D4B88D}" srcOrd="0" destOrd="0" presId="urn:microsoft.com/office/officeart/2005/8/layout/process1"/>
    <dgm:cxn modelId="{351F2681-E7BA-D745-873F-575EE669442B}" type="presOf" srcId="{D65E9019-C9E7-5845-87BF-2DFCFDA4C8A7}" destId="{E95F9A72-039B-0447-872D-D360AB99F5E4}" srcOrd="0" destOrd="0" presId="urn:microsoft.com/office/officeart/2005/8/layout/process1"/>
    <dgm:cxn modelId="{73AB3B89-792A-3342-9F9F-957B291528AD}" type="presOf" srcId="{D568BF5A-D730-1944-B2AA-C69E3ABE2CF2}" destId="{8664E518-DE37-6C47-A9D2-EEF4A9D23CDF}" srcOrd="1" destOrd="0" presId="urn:microsoft.com/office/officeart/2005/8/layout/process1"/>
    <dgm:cxn modelId="{9F80F18D-011B-B74A-9539-4CBB796441CC}" type="presOf" srcId="{04608E26-AC3B-424B-A7A8-2C7A9EDA3E45}" destId="{3745055F-D10D-0746-BDA3-A71DC2F92939}" srcOrd="0" destOrd="0" presId="urn:microsoft.com/office/officeart/2005/8/layout/process1"/>
    <dgm:cxn modelId="{EF13D697-08BE-8D4E-95D1-A2821FC0E3C5}" type="presOf" srcId="{D568BF5A-D730-1944-B2AA-C69E3ABE2CF2}" destId="{D2C72579-0A83-8946-9D4C-E44373B78EC2}" srcOrd="0" destOrd="0" presId="urn:microsoft.com/office/officeart/2005/8/layout/process1"/>
    <dgm:cxn modelId="{490BB299-9D7C-FC4C-B9E0-A729BBC0D2CD}" type="presOf" srcId="{4F95259E-F754-9D48-9A8D-38C891C58A98}" destId="{CC5ABB71-2D0B-864C-8669-784B65DBF155}" srcOrd="1" destOrd="0" presId="urn:microsoft.com/office/officeart/2005/8/layout/process1"/>
    <dgm:cxn modelId="{0094949A-0BA6-F44C-970C-0E79206BF7C1}" srcId="{9513325D-8F87-CA46-B60F-B1AB4C736E99}" destId="{D65E9019-C9E7-5845-87BF-2DFCFDA4C8A7}" srcOrd="1" destOrd="0" parTransId="{C27AC120-CF7E-2746-9D77-6E1C419BD64C}" sibTransId="{1372227D-8C95-A247-91E8-13A031655FBA}"/>
    <dgm:cxn modelId="{601342A9-40EF-3E42-90F6-74B1E82DD466}" type="presOf" srcId="{A99D0391-1338-884A-A753-CD608E38477B}" destId="{0EF4E4A0-FF68-7E44-A100-21B88497ED26}" srcOrd="1" destOrd="0" presId="urn:microsoft.com/office/officeart/2005/8/layout/process1"/>
    <dgm:cxn modelId="{A2501CAE-F9AD-9347-9E71-8BAEDFB23248}" type="presOf" srcId="{F6DC9C6C-63A9-D84E-ABFF-003BC2681665}" destId="{6CD9463F-C9A0-D849-8513-1DBFAAEE4FDB}" srcOrd="0" destOrd="0" presId="urn:microsoft.com/office/officeart/2005/8/layout/process1"/>
    <dgm:cxn modelId="{617E87B8-80D1-654E-B521-3C3C2A4A1427}" type="presOf" srcId="{1372227D-8C95-A247-91E8-13A031655FBA}" destId="{E6A1F9EE-71DF-9441-AE01-F760A9F9EEE1}" srcOrd="1" destOrd="0" presId="urn:microsoft.com/office/officeart/2005/8/layout/process1"/>
    <dgm:cxn modelId="{50E369C3-F20D-BA4B-A55F-FD77D5442797}" type="presOf" srcId="{B6456A36-95F1-454E-B8A8-E535D19CA439}" destId="{6682FF27-0FBA-D64F-BAC3-6BE86D86439E}" srcOrd="0" destOrd="0" presId="urn:microsoft.com/office/officeart/2005/8/layout/process1"/>
    <dgm:cxn modelId="{B7C0F0CA-8998-1747-815B-460865F67543}" type="presOf" srcId="{9513325D-8F87-CA46-B60F-B1AB4C736E99}" destId="{CD399055-0571-1C4C-B012-3A5DBB1384C4}" srcOrd="0" destOrd="0" presId="urn:microsoft.com/office/officeart/2005/8/layout/process1"/>
    <dgm:cxn modelId="{E7D38BCE-5C3B-C049-A06A-C54C68C6DD22}" srcId="{9513325D-8F87-CA46-B60F-B1AB4C736E99}" destId="{5690D430-C113-594E-97C1-EF86827B819D}" srcOrd="0" destOrd="0" parTransId="{840CC210-C0CF-2D43-8034-A008AC4BE2A5}" sibTransId="{B6456A36-95F1-454E-B8A8-E535D19CA439}"/>
    <dgm:cxn modelId="{A28F21D1-109D-3546-9369-58BA2ADB21E5}" type="presOf" srcId="{04608E26-AC3B-424B-A7A8-2C7A9EDA3E45}" destId="{B306919E-A737-8E4C-A5DA-4962923BD28C}" srcOrd="1" destOrd="0" presId="urn:microsoft.com/office/officeart/2005/8/layout/process1"/>
    <dgm:cxn modelId="{49AC0EDD-2302-A345-9C36-212F035E4ACE}" srcId="{9513325D-8F87-CA46-B60F-B1AB4C736E99}" destId="{94CC6F22-7D0D-CA4F-87B1-7E24EAEEED66}" srcOrd="6" destOrd="0" parTransId="{F458059A-F615-E64E-9D41-7E4F4C2561F1}" sibTransId="{A99D0391-1338-884A-A753-CD608E38477B}"/>
    <dgm:cxn modelId="{17558AE1-960A-0440-995A-68D600E38753}" type="presOf" srcId="{B6456A36-95F1-454E-B8A8-E535D19CA439}" destId="{F2745FA3-BACC-A94D-BA44-E51D0160F943}" srcOrd="1" destOrd="0" presId="urn:microsoft.com/office/officeart/2005/8/layout/process1"/>
    <dgm:cxn modelId="{3C2086E7-FCD5-7748-B114-95D2BF26FEBB}" srcId="{9513325D-8F87-CA46-B60F-B1AB4C736E99}" destId="{37CC88B3-561A-974E-B06F-DA917452E174}" srcOrd="7" destOrd="0" parTransId="{8F8C5AD0-5DB4-C344-8F45-B4EF7CDE49FE}" sibTransId="{04608E26-AC3B-424B-A7A8-2C7A9EDA3E45}"/>
    <dgm:cxn modelId="{C1C6DB68-2360-3145-9BFF-F206766361BA}" type="presParOf" srcId="{CD399055-0571-1C4C-B012-3A5DBB1384C4}" destId="{DB7B019D-AD2D-7342-AB93-665480D7C880}" srcOrd="0" destOrd="0" presId="urn:microsoft.com/office/officeart/2005/8/layout/process1"/>
    <dgm:cxn modelId="{63FE7533-D5F5-C348-ACD2-1DD87FDF7ED0}" type="presParOf" srcId="{CD399055-0571-1C4C-B012-3A5DBB1384C4}" destId="{6682FF27-0FBA-D64F-BAC3-6BE86D86439E}" srcOrd="1" destOrd="0" presId="urn:microsoft.com/office/officeart/2005/8/layout/process1"/>
    <dgm:cxn modelId="{062E8EEB-B3EC-C64F-B286-48B8786885C7}" type="presParOf" srcId="{6682FF27-0FBA-D64F-BAC3-6BE86D86439E}" destId="{F2745FA3-BACC-A94D-BA44-E51D0160F943}" srcOrd="0" destOrd="0" presId="urn:microsoft.com/office/officeart/2005/8/layout/process1"/>
    <dgm:cxn modelId="{F0FDAD4D-AB38-C84F-BD1A-EB55D65D5808}" type="presParOf" srcId="{CD399055-0571-1C4C-B012-3A5DBB1384C4}" destId="{E95F9A72-039B-0447-872D-D360AB99F5E4}" srcOrd="2" destOrd="0" presId="urn:microsoft.com/office/officeart/2005/8/layout/process1"/>
    <dgm:cxn modelId="{A195BBA8-AA50-B44C-8F43-38AA4FB49BD5}" type="presParOf" srcId="{CD399055-0571-1C4C-B012-3A5DBB1384C4}" destId="{6A7B5D65-8F26-F44A-81EE-32C02E45DB7F}" srcOrd="3" destOrd="0" presId="urn:microsoft.com/office/officeart/2005/8/layout/process1"/>
    <dgm:cxn modelId="{81AA75DC-AF9D-474A-BA30-90FA8F016ECD}" type="presParOf" srcId="{6A7B5D65-8F26-F44A-81EE-32C02E45DB7F}" destId="{E6A1F9EE-71DF-9441-AE01-F760A9F9EEE1}" srcOrd="0" destOrd="0" presId="urn:microsoft.com/office/officeart/2005/8/layout/process1"/>
    <dgm:cxn modelId="{87346D59-A109-784B-BE9E-3C5044970197}" type="presParOf" srcId="{CD399055-0571-1C4C-B012-3A5DBB1384C4}" destId="{B5DD1F35-916C-F04A-9444-662E0BD14DD5}" srcOrd="4" destOrd="0" presId="urn:microsoft.com/office/officeart/2005/8/layout/process1"/>
    <dgm:cxn modelId="{54268F2D-6128-3144-A837-6D8025D0A95C}" type="presParOf" srcId="{CD399055-0571-1C4C-B012-3A5DBB1384C4}" destId="{330606AB-A09C-BB41-9505-6C89B113D1A7}" srcOrd="5" destOrd="0" presId="urn:microsoft.com/office/officeart/2005/8/layout/process1"/>
    <dgm:cxn modelId="{E1423433-0DAE-0D49-9661-3500D295ABD5}" type="presParOf" srcId="{330606AB-A09C-BB41-9505-6C89B113D1A7}" destId="{39BDF479-5C3E-7040-BB45-953FBAB5B89B}" srcOrd="0" destOrd="0" presId="urn:microsoft.com/office/officeart/2005/8/layout/process1"/>
    <dgm:cxn modelId="{9D4D8ACF-E8A1-A24D-AA92-CAA7A3763158}" type="presParOf" srcId="{CD399055-0571-1C4C-B012-3A5DBB1384C4}" destId="{6CD9463F-C9A0-D849-8513-1DBFAAEE4FDB}" srcOrd="6" destOrd="0" presId="urn:microsoft.com/office/officeart/2005/8/layout/process1"/>
    <dgm:cxn modelId="{3198AFCA-C954-204B-9344-D8AEEDF7BBE1}" type="presParOf" srcId="{CD399055-0571-1C4C-B012-3A5DBB1384C4}" destId="{D2C72579-0A83-8946-9D4C-E44373B78EC2}" srcOrd="7" destOrd="0" presId="urn:microsoft.com/office/officeart/2005/8/layout/process1"/>
    <dgm:cxn modelId="{E41C6796-B593-A34A-BA89-339602C331D5}" type="presParOf" srcId="{D2C72579-0A83-8946-9D4C-E44373B78EC2}" destId="{8664E518-DE37-6C47-A9D2-EEF4A9D23CDF}" srcOrd="0" destOrd="0" presId="urn:microsoft.com/office/officeart/2005/8/layout/process1"/>
    <dgm:cxn modelId="{DE0B9CAE-5346-EE4D-AD3A-7C19ABE30C41}" type="presParOf" srcId="{CD399055-0571-1C4C-B012-3A5DBB1384C4}" destId="{86573921-218C-8248-ADCD-4571EB8CE43B}" srcOrd="8" destOrd="0" presId="urn:microsoft.com/office/officeart/2005/8/layout/process1"/>
    <dgm:cxn modelId="{2D7B90A8-8638-1041-B597-90A35E276DC6}" type="presParOf" srcId="{CD399055-0571-1C4C-B012-3A5DBB1384C4}" destId="{BC83383E-F535-A245-8808-F186F28F026C}" srcOrd="9" destOrd="0" presId="urn:microsoft.com/office/officeart/2005/8/layout/process1"/>
    <dgm:cxn modelId="{45D6CA19-A7C4-CB49-B886-352B98B2CF8C}" type="presParOf" srcId="{BC83383E-F535-A245-8808-F186F28F026C}" destId="{CC5ABB71-2D0B-864C-8669-784B65DBF155}" srcOrd="0" destOrd="0" presId="urn:microsoft.com/office/officeart/2005/8/layout/process1"/>
    <dgm:cxn modelId="{DCAF35B7-3243-624B-B9A9-4CEB8D297D45}" type="presParOf" srcId="{CD399055-0571-1C4C-B012-3A5DBB1384C4}" destId="{EFA52BE7-248C-E24A-9E1C-EB02E8D4B88D}" srcOrd="10" destOrd="0" presId="urn:microsoft.com/office/officeart/2005/8/layout/process1"/>
    <dgm:cxn modelId="{4EBAF0E0-F762-9749-9864-377FCE2B5EF0}" type="presParOf" srcId="{CD399055-0571-1C4C-B012-3A5DBB1384C4}" destId="{920AF22B-F794-C546-90A2-CD7C49931B06}" srcOrd="11" destOrd="0" presId="urn:microsoft.com/office/officeart/2005/8/layout/process1"/>
    <dgm:cxn modelId="{B4499B77-E10A-F843-B700-31D20D645195}" type="presParOf" srcId="{920AF22B-F794-C546-90A2-CD7C49931B06}" destId="{DF0D9403-3F58-2344-8C42-6444390E9185}" srcOrd="0" destOrd="0" presId="urn:microsoft.com/office/officeart/2005/8/layout/process1"/>
    <dgm:cxn modelId="{B376ABA2-9E89-FF40-A461-F763718617CF}" type="presParOf" srcId="{CD399055-0571-1C4C-B012-3A5DBB1384C4}" destId="{CC35C2B1-1783-6D42-A580-1072A6BEE989}" srcOrd="12" destOrd="0" presId="urn:microsoft.com/office/officeart/2005/8/layout/process1"/>
    <dgm:cxn modelId="{1BB0D52F-03E3-AD4A-A069-E0D47E07EC76}" type="presParOf" srcId="{CD399055-0571-1C4C-B012-3A5DBB1384C4}" destId="{77AA9F24-A625-2D40-87F1-6D678232B0DC}" srcOrd="13" destOrd="0" presId="urn:microsoft.com/office/officeart/2005/8/layout/process1"/>
    <dgm:cxn modelId="{3B86F8F5-C984-1244-BA2E-47FA5FB7706A}" type="presParOf" srcId="{77AA9F24-A625-2D40-87F1-6D678232B0DC}" destId="{0EF4E4A0-FF68-7E44-A100-21B88497ED26}" srcOrd="0" destOrd="0" presId="urn:microsoft.com/office/officeart/2005/8/layout/process1"/>
    <dgm:cxn modelId="{2CBD31DC-39B0-E345-90AB-50BD1E6CCE45}" type="presParOf" srcId="{CD399055-0571-1C4C-B012-3A5DBB1384C4}" destId="{F19D6243-52FC-FB48-9C2B-6467419A9D25}" srcOrd="14" destOrd="0" presId="urn:microsoft.com/office/officeart/2005/8/layout/process1"/>
    <dgm:cxn modelId="{926C5736-8BD3-074B-87DC-A55BA67FE525}" type="presParOf" srcId="{CD399055-0571-1C4C-B012-3A5DBB1384C4}" destId="{3745055F-D10D-0746-BDA3-A71DC2F92939}" srcOrd="15" destOrd="0" presId="urn:microsoft.com/office/officeart/2005/8/layout/process1"/>
    <dgm:cxn modelId="{25C4B8D7-74D1-F347-AA3C-A9F7ACC7B640}" type="presParOf" srcId="{3745055F-D10D-0746-BDA3-A71DC2F92939}" destId="{B306919E-A737-8E4C-A5DA-4962923BD28C}" srcOrd="0" destOrd="0" presId="urn:microsoft.com/office/officeart/2005/8/layout/process1"/>
    <dgm:cxn modelId="{5192F4A1-A73E-4048-9426-C90F4C1CA7E3}" type="presParOf" srcId="{CD399055-0571-1C4C-B012-3A5DBB1384C4}" destId="{5AF12FA4-8E2B-524C-8C3F-9014A12F39AB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13325D-8F87-CA46-B60F-B1AB4C736E99}" type="doc">
      <dgm:prSet loTypeId="urn:microsoft.com/office/officeart/2005/8/layout/process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0D430-C113-594E-97C1-EF86827B819D}">
      <dgm:prSet phldrT="[Text]" custT="1"/>
      <dgm:spPr/>
      <dgm:t>
        <a:bodyPr/>
        <a:lstStyle/>
        <a:p>
          <a:r>
            <a:rPr lang="en-US" sz="1600" b="0" i="0" u="none" dirty="0"/>
            <a:t>Drop columns not required</a:t>
          </a:r>
        </a:p>
        <a:p>
          <a:endParaRPr lang="en-US" sz="1600" dirty="0"/>
        </a:p>
      </dgm:t>
    </dgm:pt>
    <dgm:pt modelId="{840CC210-C0CF-2D43-8034-A008AC4BE2A5}" type="parTrans" cxnId="{E7D38BCE-5C3B-C049-A06A-C54C68C6DD22}">
      <dgm:prSet/>
      <dgm:spPr/>
      <dgm:t>
        <a:bodyPr/>
        <a:lstStyle/>
        <a:p>
          <a:endParaRPr lang="en-US"/>
        </a:p>
      </dgm:t>
    </dgm:pt>
    <dgm:pt modelId="{B6456A36-95F1-454E-B8A8-E535D19CA439}" type="sibTrans" cxnId="{E7D38BCE-5C3B-C049-A06A-C54C68C6DD22}">
      <dgm:prSet/>
      <dgm:spPr/>
      <dgm:t>
        <a:bodyPr/>
        <a:lstStyle/>
        <a:p>
          <a:endParaRPr lang="en-US"/>
        </a:p>
      </dgm:t>
    </dgm:pt>
    <dgm:pt modelId="{D65E9019-C9E7-5845-87BF-2DFCFDA4C8A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Add new columns and calculate their values.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C27AC120-CF7E-2746-9D77-6E1C419BD64C}" type="parTrans" cxnId="{0094949A-0BA6-F44C-970C-0E79206BF7C1}">
      <dgm:prSet/>
      <dgm:spPr/>
      <dgm:t>
        <a:bodyPr/>
        <a:lstStyle/>
        <a:p>
          <a:endParaRPr lang="en-US"/>
        </a:p>
      </dgm:t>
    </dgm:pt>
    <dgm:pt modelId="{1372227D-8C95-A247-91E8-13A031655FBA}" type="sibTrans" cxnId="{0094949A-0BA6-F44C-970C-0E79206BF7C1}">
      <dgm:prSet/>
      <dgm:spPr/>
      <dgm:t>
        <a:bodyPr/>
        <a:lstStyle/>
        <a:p>
          <a:endParaRPr lang="en-US"/>
        </a:p>
      </dgm:t>
    </dgm:pt>
    <dgm:pt modelId="{E495558C-0726-C241-856A-ACB1A75759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Drop columns no longer required.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ACC3F312-4ADA-D445-B587-139679FEF783}" type="parTrans" cxnId="{6584C30B-D01E-454C-9FE8-2ACC85A92BF1}">
      <dgm:prSet/>
      <dgm:spPr/>
      <dgm:t>
        <a:bodyPr/>
        <a:lstStyle/>
        <a:p>
          <a:endParaRPr lang="en-US"/>
        </a:p>
      </dgm:t>
    </dgm:pt>
    <dgm:pt modelId="{359F9073-BAB8-AF4F-95C2-3809D21591BC}" type="sibTrans" cxnId="{6584C30B-D01E-454C-9FE8-2ACC85A92BF1}">
      <dgm:prSet/>
      <dgm:spPr/>
      <dgm:t>
        <a:bodyPr/>
        <a:lstStyle/>
        <a:p>
          <a:endParaRPr lang="en-US"/>
        </a:p>
      </dgm:t>
    </dgm:pt>
    <dgm:pt modelId="{F6DC9C6C-63A9-D84E-ABFF-003BC26816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Get zip code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C470C8B3-F353-0248-A77C-DB50D6DC5B7F}" type="parTrans" cxnId="{F16FD00B-D4D5-9E49-88A4-947BAE1E90B9}">
      <dgm:prSet/>
      <dgm:spPr/>
      <dgm:t>
        <a:bodyPr/>
        <a:lstStyle/>
        <a:p>
          <a:endParaRPr lang="en-US"/>
        </a:p>
      </dgm:t>
    </dgm:pt>
    <dgm:pt modelId="{D568BF5A-D730-1944-B2AA-C69E3ABE2CF2}" type="sibTrans" cxnId="{F16FD00B-D4D5-9E49-88A4-947BAE1E90B9}">
      <dgm:prSet/>
      <dgm:spPr/>
      <dgm:t>
        <a:bodyPr/>
        <a:lstStyle/>
        <a:p>
          <a:endParaRPr lang="en-US"/>
        </a:p>
      </dgm:t>
    </dgm:pt>
    <dgm:pt modelId="{6F5C2581-716F-254F-A8BF-048A05027A03}">
      <dgm:prSet custT="1"/>
      <dgm:spPr/>
      <dgm:t>
        <a:bodyPr/>
        <a:lstStyle/>
        <a:p>
          <a:endParaRPr lang="en-US" sz="1600" b="0" i="0" u="none" dirty="0"/>
        </a:p>
        <a:p>
          <a:r>
            <a:rPr lang="en-US" sz="1600" b="0" i="0" u="none" dirty="0"/>
            <a:t>Drop columns no longer needed.</a:t>
          </a:r>
        </a:p>
        <a:p>
          <a:endParaRPr lang="en-US" sz="1800" dirty="0"/>
        </a:p>
      </dgm:t>
    </dgm:pt>
    <dgm:pt modelId="{CCED3711-56EC-9E4C-9570-13DE0166E16E}" type="parTrans" cxnId="{7D483649-BA93-AB4C-9392-F0D652D3DAC7}">
      <dgm:prSet/>
      <dgm:spPr/>
      <dgm:t>
        <a:bodyPr/>
        <a:lstStyle/>
        <a:p>
          <a:endParaRPr lang="en-US"/>
        </a:p>
      </dgm:t>
    </dgm:pt>
    <dgm:pt modelId="{4F95259E-F754-9D48-9A8D-38C891C58A98}" type="sibTrans" cxnId="{7D483649-BA93-AB4C-9392-F0D652D3DAC7}">
      <dgm:prSet/>
      <dgm:spPr/>
      <dgm:t>
        <a:bodyPr/>
        <a:lstStyle/>
        <a:p>
          <a:endParaRPr lang="en-US"/>
        </a:p>
      </dgm:t>
    </dgm:pt>
    <dgm:pt modelId="{37CC88B3-561A-974E-B06F-DA917452E1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Delete missing data and typos.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8F8C5AD0-5DB4-C344-8F45-B4EF7CDE49FE}" type="parTrans" cxnId="{3C2086E7-FCD5-7748-B114-95D2BF26FEBB}">
      <dgm:prSet/>
      <dgm:spPr/>
      <dgm:t>
        <a:bodyPr/>
        <a:lstStyle/>
        <a:p>
          <a:endParaRPr lang="en-US"/>
        </a:p>
      </dgm:t>
    </dgm:pt>
    <dgm:pt modelId="{04608E26-AC3B-424B-A7A8-2C7A9EDA3E45}" type="sibTrans" cxnId="{3C2086E7-FCD5-7748-B114-95D2BF26FEBB}">
      <dgm:prSet/>
      <dgm:spPr/>
      <dgm:t>
        <a:bodyPr/>
        <a:lstStyle/>
        <a:p>
          <a:endParaRPr lang="en-US"/>
        </a:p>
      </dgm:t>
    </dgm:pt>
    <dgm:pt modelId="{81D44EFD-3B53-6A43-9A86-C2F6D19DD5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Group data by zip code and get count of </a:t>
          </a:r>
          <a:r>
            <a:rPr lang="en-US" b="0" i="0" u="none" dirty="0" err="1"/>
            <a:t>airbnbs</a:t>
          </a:r>
          <a:r>
            <a:rPr lang="en-US" b="0" i="0" u="none" dirty="0"/>
            <a:t> in area and average price per night</a:t>
          </a:r>
        </a:p>
        <a:p>
          <a:pPr>
            <a:buFont typeface="Arial" panose="020B0604020202020204" pitchFamily="34" charset="0"/>
            <a:buChar char="•"/>
          </a:pPr>
          <a:endParaRPr lang="en-US" b="0" i="0" u="none" dirty="0"/>
        </a:p>
      </dgm:t>
    </dgm:pt>
    <dgm:pt modelId="{15EB7D89-3F07-4041-A32A-F03B8F56ED77}" type="sibTrans" cxnId="{D0F02358-C73D-844F-BC61-A4AFD0068305}">
      <dgm:prSet/>
      <dgm:spPr/>
      <dgm:t>
        <a:bodyPr/>
        <a:lstStyle/>
        <a:p>
          <a:endParaRPr lang="en-US"/>
        </a:p>
      </dgm:t>
    </dgm:pt>
    <dgm:pt modelId="{7B5F1913-6529-EB48-93C0-C9CEEB761BB2}" type="parTrans" cxnId="{D0F02358-C73D-844F-BC61-A4AFD0068305}">
      <dgm:prSet/>
      <dgm:spPr/>
      <dgm:t>
        <a:bodyPr/>
        <a:lstStyle/>
        <a:p>
          <a:endParaRPr lang="en-US"/>
        </a:p>
      </dgm:t>
    </dgm:pt>
    <dgm:pt modelId="{CD399055-0571-1C4C-B012-3A5DBB1384C4}" type="pres">
      <dgm:prSet presAssocID="{9513325D-8F87-CA46-B60F-B1AB4C736E99}" presName="Name0" presStyleCnt="0">
        <dgm:presLayoutVars>
          <dgm:dir/>
          <dgm:resizeHandles val="exact"/>
        </dgm:presLayoutVars>
      </dgm:prSet>
      <dgm:spPr/>
    </dgm:pt>
    <dgm:pt modelId="{DB7B019D-AD2D-7342-AB93-665480D7C880}" type="pres">
      <dgm:prSet presAssocID="{5690D430-C113-594E-97C1-EF86827B819D}" presName="node" presStyleLbl="node1" presStyleIdx="0" presStyleCnt="7" custScaleY="87223" custLinFactNeighborX="18576" custLinFactNeighborY="12179">
        <dgm:presLayoutVars>
          <dgm:bulletEnabled val="1"/>
        </dgm:presLayoutVars>
      </dgm:prSet>
      <dgm:spPr/>
    </dgm:pt>
    <dgm:pt modelId="{6682FF27-0FBA-D64F-BAC3-6BE86D86439E}" type="pres">
      <dgm:prSet presAssocID="{B6456A36-95F1-454E-B8A8-E535D19CA439}" presName="sibTrans" presStyleLbl="sibTrans2D1" presStyleIdx="0" presStyleCnt="6"/>
      <dgm:spPr/>
    </dgm:pt>
    <dgm:pt modelId="{F2745FA3-BACC-A94D-BA44-E51D0160F943}" type="pres">
      <dgm:prSet presAssocID="{B6456A36-95F1-454E-B8A8-E535D19CA439}" presName="connectorText" presStyleLbl="sibTrans2D1" presStyleIdx="0" presStyleCnt="6"/>
      <dgm:spPr/>
    </dgm:pt>
    <dgm:pt modelId="{E95F9A72-039B-0447-872D-D360AB99F5E4}" type="pres">
      <dgm:prSet presAssocID="{D65E9019-C9E7-5845-87BF-2DFCFDA4C8A7}" presName="node" presStyleLbl="node1" presStyleIdx="1" presStyleCnt="7" custScaleY="99275" custLinFactNeighborX="-27001" custLinFactNeighborY="-89664">
        <dgm:presLayoutVars>
          <dgm:bulletEnabled val="1"/>
        </dgm:presLayoutVars>
      </dgm:prSet>
      <dgm:spPr/>
    </dgm:pt>
    <dgm:pt modelId="{6A7B5D65-8F26-F44A-81EE-32C02E45DB7F}" type="pres">
      <dgm:prSet presAssocID="{1372227D-8C95-A247-91E8-13A031655FBA}" presName="sibTrans" presStyleLbl="sibTrans2D1" presStyleIdx="1" presStyleCnt="6"/>
      <dgm:spPr/>
    </dgm:pt>
    <dgm:pt modelId="{E6A1F9EE-71DF-9441-AE01-F760A9F9EEE1}" type="pres">
      <dgm:prSet presAssocID="{1372227D-8C95-A247-91E8-13A031655FBA}" presName="connectorText" presStyleLbl="sibTrans2D1" presStyleIdx="1" presStyleCnt="6"/>
      <dgm:spPr/>
    </dgm:pt>
    <dgm:pt modelId="{B5DD1F35-916C-F04A-9444-662E0BD14DD5}" type="pres">
      <dgm:prSet presAssocID="{E495558C-0726-C241-856A-ACB1A7575941}" presName="node" presStyleLbl="node1" presStyleIdx="2" presStyleCnt="7" custScaleY="110367" custLinFactNeighborX="-75798" custLinFactNeighborY="19461">
        <dgm:presLayoutVars>
          <dgm:bulletEnabled val="1"/>
        </dgm:presLayoutVars>
      </dgm:prSet>
      <dgm:spPr/>
    </dgm:pt>
    <dgm:pt modelId="{330606AB-A09C-BB41-9505-6C89B113D1A7}" type="pres">
      <dgm:prSet presAssocID="{359F9073-BAB8-AF4F-95C2-3809D21591BC}" presName="sibTrans" presStyleLbl="sibTrans2D1" presStyleIdx="2" presStyleCnt="6"/>
      <dgm:spPr/>
    </dgm:pt>
    <dgm:pt modelId="{39BDF479-5C3E-7040-BB45-953FBAB5B89B}" type="pres">
      <dgm:prSet presAssocID="{359F9073-BAB8-AF4F-95C2-3809D21591BC}" presName="connectorText" presStyleLbl="sibTrans2D1" presStyleIdx="2" presStyleCnt="6"/>
      <dgm:spPr/>
    </dgm:pt>
    <dgm:pt modelId="{6CD9463F-C9A0-D849-8513-1DBFAAEE4FDB}" type="pres">
      <dgm:prSet presAssocID="{F6DC9C6C-63A9-D84E-ABFF-003BC2681665}" presName="node" presStyleLbl="node1" presStyleIdx="3" presStyleCnt="7" custScaleX="102150" custScaleY="115145" custLinFactNeighborX="-78609" custLinFactNeighborY="-92563">
        <dgm:presLayoutVars>
          <dgm:bulletEnabled val="1"/>
        </dgm:presLayoutVars>
      </dgm:prSet>
      <dgm:spPr/>
    </dgm:pt>
    <dgm:pt modelId="{D2C72579-0A83-8946-9D4C-E44373B78EC2}" type="pres">
      <dgm:prSet presAssocID="{D568BF5A-D730-1944-B2AA-C69E3ABE2CF2}" presName="sibTrans" presStyleLbl="sibTrans2D1" presStyleIdx="3" presStyleCnt="6"/>
      <dgm:spPr/>
    </dgm:pt>
    <dgm:pt modelId="{8664E518-DE37-6C47-A9D2-EEF4A9D23CDF}" type="pres">
      <dgm:prSet presAssocID="{D568BF5A-D730-1944-B2AA-C69E3ABE2CF2}" presName="connectorText" presStyleLbl="sibTrans2D1" presStyleIdx="3" presStyleCnt="6"/>
      <dgm:spPr/>
    </dgm:pt>
    <dgm:pt modelId="{86573921-218C-8248-ADCD-4571EB8CE43B}" type="pres">
      <dgm:prSet presAssocID="{6F5C2581-716F-254F-A8BF-048A05027A03}" presName="node" presStyleLbl="node1" presStyleIdx="4" presStyleCnt="7" custScaleX="108927" custScaleY="108200" custLinFactNeighborX="-95174" custLinFactNeighborY="13610">
        <dgm:presLayoutVars>
          <dgm:bulletEnabled val="1"/>
        </dgm:presLayoutVars>
      </dgm:prSet>
      <dgm:spPr/>
    </dgm:pt>
    <dgm:pt modelId="{BC83383E-F535-A245-8808-F186F28F026C}" type="pres">
      <dgm:prSet presAssocID="{4F95259E-F754-9D48-9A8D-38C891C58A98}" presName="sibTrans" presStyleLbl="sibTrans2D1" presStyleIdx="4" presStyleCnt="6"/>
      <dgm:spPr/>
    </dgm:pt>
    <dgm:pt modelId="{CC5ABB71-2D0B-864C-8669-784B65DBF155}" type="pres">
      <dgm:prSet presAssocID="{4F95259E-F754-9D48-9A8D-38C891C58A98}" presName="connectorText" presStyleLbl="sibTrans2D1" presStyleIdx="4" presStyleCnt="6"/>
      <dgm:spPr/>
    </dgm:pt>
    <dgm:pt modelId="{EFA52BE7-248C-E24A-9E1C-EB02E8D4B88D}" type="pres">
      <dgm:prSet presAssocID="{81D44EFD-3B53-6A43-9A86-C2F6D19DD56D}" presName="node" presStyleLbl="node1" presStyleIdx="5" presStyleCnt="7" custLinFactX="-11261" custLinFactNeighborX="-100000" custLinFactNeighborY="-70870">
        <dgm:presLayoutVars>
          <dgm:bulletEnabled val="1"/>
        </dgm:presLayoutVars>
      </dgm:prSet>
      <dgm:spPr/>
    </dgm:pt>
    <dgm:pt modelId="{920AF22B-F794-C546-90A2-CD7C49931B06}" type="pres">
      <dgm:prSet presAssocID="{15EB7D89-3F07-4041-A32A-F03B8F56ED77}" presName="sibTrans" presStyleLbl="sibTrans2D1" presStyleIdx="5" presStyleCnt="6"/>
      <dgm:spPr/>
    </dgm:pt>
    <dgm:pt modelId="{DF0D9403-3F58-2344-8C42-6444390E9185}" type="pres">
      <dgm:prSet presAssocID="{15EB7D89-3F07-4041-A32A-F03B8F56ED77}" presName="connectorText" presStyleLbl="sibTrans2D1" presStyleIdx="5" presStyleCnt="6"/>
      <dgm:spPr/>
    </dgm:pt>
    <dgm:pt modelId="{F19D6243-52FC-FB48-9C2B-6467419A9D25}" type="pres">
      <dgm:prSet presAssocID="{37CC88B3-561A-974E-B06F-DA917452E174}" presName="node" presStyleLbl="node1" presStyleIdx="6" presStyleCnt="7" custLinFactX="-8247" custLinFactNeighborX="-100000" custLinFactNeighborY="22582">
        <dgm:presLayoutVars>
          <dgm:bulletEnabled val="1"/>
        </dgm:presLayoutVars>
      </dgm:prSet>
      <dgm:spPr/>
    </dgm:pt>
  </dgm:ptLst>
  <dgm:cxnLst>
    <dgm:cxn modelId="{0253A103-85D2-8143-A756-B4F72B2CA9E6}" type="presOf" srcId="{37CC88B3-561A-974E-B06F-DA917452E174}" destId="{F19D6243-52FC-FB48-9C2B-6467419A9D25}" srcOrd="0" destOrd="0" presId="urn:microsoft.com/office/officeart/2005/8/layout/process1"/>
    <dgm:cxn modelId="{6584C30B-D01E-454C-9FE8-2ACC85A92BF1}" srcId="{9513325D-8F87-CA46-B60F-B1AB4C736E99}" destId="{E495558C-0726-C241-856A-ACB1A7575941}" srcOrd="2" destOrd="0" parTransId="{ACC3F312-4ADA-D445-B587-139679FEF783}" sibTransId="{359F9073-BAB8-AF4F-95C2-3809D21591BC}"/>
    <dgm:cxn modelId="{F16FD00B-D4D5-9E49-88A4-947BAE1E90B9}" srcId="{9513325D-8F87-CA46-B60F-B1AB4C736E99}" destId="{F6DC9C6C-63A9-D84E-ABFF-003BC2681665}" srcOrd="3" destOrd="0" parTransId="{C470C8B3-F353-0248-A77C-DB50D6DC5B7F}" sibTransId="{D568BF5A-D730-1944-B2AA-C69E3ABE2CF2}"/>
    <dgm:cxn modelId="{E8791B17-3196-084B-884B-EAE52292A28C}" type="presOf" srcId="{E495558C-0726-C241-856A-ACB1A7575941}" destId="{B5DD1F35-916C-F04A-9444-662E0BD14DD5}" srcOrd="0" destOrd="0" presId="urn:microsoft.com/office/officeart/2005/8/layout/process1"/>
    <dgm:cxn modelId="{F5735532-895E-934A-AC0B-05CD0EE64B12}" type="presOf" srcId="{6F5C2581-716F-254F-A8BF-048A05027A03}" destId="{86573921-218C-8248-ADCD-4571EB8CE43B}" srcOrd="0" destOrd="0" presId="urn:microsoft.com/office/officeart/2005/8/layout/process1"/>
    <dgm:cxn modelId="{41CE0C3A-1FCC-C242-A8E9-88452147FD91}" type="presOf" srcId="{15EB7D89-3F07-4041-A32A-F03B8F56ED77}" destId="{DF0D9403-3F58-2344-8C42-6444390E9185}" srcOrd="1" destOrd="0" presId="urn:microsoft.com/office/officeart/2005/8/layout/process1"/>
    <dgm:cxn modelId="{C098EE3E-383F-4846-9D0E-67AF93500F84}" type="presOf" srcId="{359F9073-BAB8-AF4F-95C2-3809D21591BC}" destId="{39BDF479-5C3E-7040-BB45-953FBAB5B89B}" srcOrd="1" destOrd="0" presId="urn:microsoft.com/office/officeart/2005/8/layout/process1"/>
    <dgm:cxn modelId="{CD37A745-E21B-FF4C-B5F9-4FD5428F0008}" type="presOf" srcId="{5690D430-C113-594E-97C1-EF86827B819D}" destId="{DB7B019D-AD2D-7342-AB93-665480D7C880}" srcOrd="0" destOrd="0" presId="urn:microsoft.com/office/officeart/2005/8/layout/process1"/>
    <dgm:cxn modelId="{7D483649-BA93-AB4C-9392-F0D652D3DAC7}" srcId="{9513325D-8F87-CA46-B60F-B1AB4C736E99}" destId="{6F5C2581-716F-254F-A8BF-048A05027A03}" srcOrd="4" destOrd="0" parTransId="{CCED3711-56EC-9E4C-9570-13DE0166E16E}" sibTransId="{4F95259E-F754-9D48-9A8D-38C891C58A98}"/>
    <dgm:cxn modelId="{D0F02358-C73D-844F-BC61-A4AFD0068305}" srcId="{9513325D-8F87-CA46-B60F-B1AB4C736E99}" destId="{81D44EFD-3B53-6A43-9A86-C2F6D19DD56D}" srcOrd="5" destOrd="0" parTransId="{7B5F1913-6529-EB48-93C0-C9CEEB761BB2}" sibTransId="{15EB7D89-3F07-4041-A32A-F03B8F56ED77}"/>
    <dgm:cxn modelId="{F0817259-77FC-344A-BF39-1326618B5E0D}" type="presOf" srcId="{359F9073-BAB8-AF4F-95C2-3809D21591BC}" destId="{330606AB-A09C-BB41-9505-6C89B113D1A7}" srcOrd="0" destOrd="0" presId="urn:microsoft.com/office/officeart/2005/8/layout/process1"/>
    <dgm:cxn modelId="{68DBD761-09D9-6547-A8B1-317FAA84F4D8}" type="presOf" srcId="{1372227D-8C95-A247-91E8-13A031655FBA}" destId="{6A7B5D65-8F26-F44A-81EE-32C02E45DB7F}" srcOrd="0" destOrd="0" presId="urn:microsoft.com/office/officeart/2005/8/layout/process1"/>
    <dgm:cxn modelId="{76117268-96C1-E343-9858-C7A85970FBDE}" type="presOf" srcId="{4F95259E-F754-9D48-9A8D-38C891C58A98}" destId="{BC83383E-F535-A245-8808-F186F28F026C}" srcOrd="0" destOrd="0" presId="urn:microsoft.com/office/officeart/2005/8/layout/process1"/>
    <dgm:cxn modelId="{2096E074-BE04-5840-B798-F0F43B03959B}" type="presOf" srcId="{15EB7D89-3F07-4041-A32A-F03B8F56ED77}" destId="{920AF22B-F794-C546-90A2-CD7C49931B06}" srcOrd="0" destOrd="0" presId="urn:microsoft.com/office/officeart/2005/8/layout/process1"/>
    <dgm:cxn modelId="{EC3DAD7B-E4D5-A649-99C2-D5A62C947D26}" type="presOf" srcId="{81D44EFD-3B53-6A43-9A86-C2F6D19DD56D}" destId="{EFA52BE7-248C-E24A-9E1C-EB02E8D4B88D}" srcOrd="0" destOrd="0" presId="urn:microsoft.com/office/officeart/2005/8/layout/process1"/>
    <dgm:cxn modelId="{351F2681-E7BA-D745-873F-575EE669442B}" type="presOf" srcId="{D65E9019-C9E7-5845-87BF-2DFCFDA4C8A7}" destId="{E95F9A72-039B-0447-872D-D360AB99F5E4}" srcOrd="0" destOrd="0" presId="urn:microsoft.com/office/officeart/2005/8/layout/process1"/>
    <dgm:cxn modelId="{73AB3B89-792A-3342-9F9F-957B291528AD}" type="presOf" srcId="{D568BF5A-D730-1944-B2AA-C69E3ABE2CF2}" destId="{8664E518-DE37-6C47-A9D2-EEF4A9D23CDF}" srcOrd="1" destOrd="0" presId="urn:microsoft.com/office/officeart/2005/8/layout/process1"/>
    <dgm:cxn modelId="{EF13D697-08BE-8D4E-95D1-A2821FC0E3C5}" type="presOf" srcId="{D568BF5A-D730-1944-B2AA-C69E3ABE2CF2}" destId="{D2C72579-0A83-8946-9D4C-E44373B78EC2}" srcOrd="0" destOrd="0" presId="urn:microsoft.com/office/officeart/2005/8/layout/process1"/>
    <dgm:cxn modelId="{490BB299-9D7C-FC4C-B9E0-A729BBC0D2CD}" type="presOf" srcId="{4F95259E-F754-9D48-9A8D-38C891C58A98}" destId="{CC5ABB71-2D0B-864C-8669-784B65DBF155}" srcOrd="1" destOrd="0" presId="urn:microsoft.com/office/officeart/2005/8/layout/process1"/>
    <dgm:cxn modelId="{0094949A-0BA6-F44C-970C-0E79206BF7C1}" srcId="{9513325D-8F87-CA46-B60F-B1AB4C736E99}" destId="{D65E9019-C9E7-5845-87BF-2DFCFDA4C8A7}" srcOrd="1" destOrd="0" parTransId="{C27AC120-CF7E-2746-9D77-6E1C419BD64C}" sibTransId="{1372227D-8C95-A247-91E8-13A031655FBA}"/>
    <dgm:cxn modelId="{A2501CAE-F9AD-9347-9E71-8BAEDFB23248}" type="presOf" srcId="{F6DC9C6C-63A9-D84E-ABFF-003BC2681665}" destId="{6CD9463F-C9A0-D849-8513-1DBFAAEE4FDB}" srcOrd="0" destOrd="0" presId="urn:microsoft.com/office/officeart/2005/8/layout/process1"/>
    <dgm:cxn modelId="{617E87B8-80D1-654E-B521-3C3C2A4A1427}" type="presOf" srcId="{1372227D-8C95-A247-91E8-13A031655FBA}" destId="{E6A1F9EE-71DF-9441-AE01-F760A9F9EEE1}" srcOrd="1" destOrd="0" presId="urn:microsoft.com/office/officeart/2005/8/layout/process1"/>
    <dgm:cxn modelId="{50E369C3-F20D-BA4B-A55F-FD77D5442797}" type="presOf" srcId="{B6456A36-95F1-454E-B8A8-E535D19CA439}" destId="{6682FF27-0FBA-D64F-BAC3-6BE86D86439E}" srcOrd="0" destOrd="0" presId="urn:microsoft.com/office/officeart/2005/8/layout/process1"/>
    <dgm:cxn modelId="{B7C0F0CA-8998-1747-815B-460865F67543}" type="presOf" srcId="{9513325D-8F87-CA46-B60F-B1AB4C736E99}" destId="{CD399055-0571-1C4C-B012-3A5DBB1384C4}" srcOrd="0" destOrd="0" presId="urn:microsoft.com/office/officeart/2005/8/layout/process1"/>
    <dgm:cxn modelId="{E7D38BCE-5C3B-C049-A06A-C54C68C6DD22}" srcId="{9513325D-8F87-CA46-B60F-B1AB4C736E99}" destId="{5690D430-C113-594E-97C1-EF86827B819D}" srcOrd="0" destOrd="0" parTransId="{840CC210-C0CF-2D43-8034-A008AC4BE2A5}" sibTransId="{B6456A36-95F1-454E-B8A8-E535D19CA439}"/>
    <dgm:cxn modelId="{17558AE1-960A-0440-995A-68D600E38753}" type="presOf" srcId="{B6456A36-95F1-454E-B8A8-E535D19CA439}" destId="{F2745FA3-BACC-A94D-BA44-E51D0160F943}" srcOrd="1" destOrd="0" presId="urn:microsoft.com/office/officeart/2005/8/layout/process1"/>
    <dgm:cxn modelId="{3C2086E7-FCD5-7748-B114-95D2BF26FEBB}" srcId="{9513325D-8F87-CA46-B60F-B1AB4C736E99}" destId="{37CC88B3-561A-974E-B06F-DA917452E174}" srcOrd="6" destOrd="0" parTransId="{8F8C5AD0-5DB4-C344-8F45-B4EF7CDE49FE}" sibTransId="{04608E26-AC3B-424B-A7A8-2C7A9EDA3E45}"/>
    <dgm:cxn modelId="{C1C6DB68-2360-3145-9BFF-F206766361BA}" type="presParOf" srcId="{CD399055-0571-1C4C-B012-3A5DBB1384C4}" destId="{DB7B019D-AD2D-7342-AB93-665480D7C880}" srcOrd="0" destOrd="0" presId="urn:microsoft.com/office/officeart/2005/8/layout/process1"/>
    <dgm:cxn modelId="{63FE7533-D5F5-C348-ACD2-1DD87FDF7ED0}" type="presParOf" srcId="{CD399055-0571-1C4C-B012-3A5DBB1384C4}" destId="{6682FF27-0FBA-D64F-BAC3-6BE86D86439E}" srcOrd="1" destOrd="0" presId="urn:microsoft.com/office/officeart/2005/8/layout/process1"/>
    <dgm:cxn modelId="{062E8EEB-B3EC-C64F-B286-48B8786885C7}" type="presParOf" srcId="{6682FF27-0FBA-D64F-BAC3-6BE86D86439E}" destId="{F2745FA3-BACC-A94D-BA44-E51D0160F943}" srcOrd="0" destOrd="0" presId="urn:microsoft.com/office/officeart/2005/8/layout/process1"/>
    <dgm:cxn modelId="{F0FDAD4D-AB38-C84F-BD1A-EB55D65D5808}" type="presParOf" srcId="{CD399055-0571-1C4C-B012-3A5DBB1384C4}" destId="{E95F9A72-039B-0447-872D-D360AB99F5E4}" srcOrd="2" destOrd="0" presId="urn:microsoft.com/office/officeart/2005/8/layout/process1"/>
    <dgm:cxn modelId="{A195BBA8-AA50-B44C-8F43-38AA4FB49BD5}" type="presParOf" srcId="{CD399055-0571-1C4C-B012-3A5DBB1384C4}" destId="{6A7B5D65-8F26-F44A-81EE-32C02E45DB7F}" srcOrd="3" destOrd="0" presId="urn:microsoft.com/office/officeart/2005/8/layout/process1"/>
    <dgm:cxn modelId="{81AA75DC-AF9D-474A-BA30-90FA8F016ECD}" type="presParOf" srcId="{6A7B5D65-8F26-F44A-81EE-32C02E45DB7F}" destId="{E6A1F9EE-71DF-9441-AE01-F760A9F9EEE1}" srcOrd="0" destOrd="0" presId="urn:microsoft.com/office/officeart/2005/8/layout/process1"/>
    <dgm:cxn modelId="{87346D59-A109-784B-BE9E-3C5044970197}" type="presParOf" srcId="{CD399055-0571-1C4C-B012-3A5DBB1384C4}" destId="{B5DD1F35-916C-F04A-9444-662E0BD14DD5}" srcOrd="4" destOrd="0" presId="urn:microsoft.com/office/officeart/2005/8/layout/process1"/>
    <dgm:cxn modelId="{54268F2D-6128-3144-A837-6D8025D0A95C}" type="presParOf" srcId="{CD399055-0571-1C4C-B012-3A5DBB1384C4}" destId="{330606AB-A09C-BB41-9505-6C89B113D1A7}" srcOrd="5" destOrd="0" presId="urn:microsoft.com/office/officeart/2005/8/layout/process1"/>
    <dgm:cxn modelId="{E1423433-0DAE-0D49-9661-3500D295ABD5}" type="presParOf" srcId="{330606AB-A09C-BB41-9505-6C89B113D1A7}" destId="{39BDF479-5C3E-7040-BB45-953FBAB5B89B}" srcOrd="0" destOrd="0" presId="urn:microsoft.com/office/officeart/2005/8/layout/process1"/>
    <dgm:cxn modelId="{9D4D8ACF-E8A1-A24D-AA92-CAA7A3763158}" type="presParOf" srcId="{CD399055-0571-1C4C-B012-3A5DBB1384C4}" destId="{6CD9463F-C9A0-D849-8513-1DBFAAEE4FDB}" srcOrd="6" destOrd="0" presId="urn:microsoft.com/office/officeart/2005/8/layout/process1"/>
    <dgm:cxn modelId="{3198AFCA-C954-204B-9344-D8AEEDF7BBE1}" type="presParOf" srcId="{CD399055-0571-1C4C-B012-3A5DBB1384C4}" destId="{D2C72579-0A83-8946-9D4C-E44373B78EC2}" srcOrd="7" destOrd="0" presId="urn:microsoft.com/office/officeart/2005/8/layout/process1"/>
    <dgm:cxn modelId="{E41C6796-B593-A34A-BA89-339602C331D5}" type="presParOf" srcId="{D2C72579-0A83-8946-9D4C-E44373B78EC2}" destId="{8664E518-DE37-6C47-A9D2-EEF4A9D23CDF}" srcOrd="0" destOrd="0" presId="urn:microsoft.com/office/officeart/2005/8/layout/process1"/>
    <dgm:cxn modelId="{DE0B9CAE-5346-EE4D-AD3A-7C19ABE30C41}" type="presParOf" srcId="{CD399055-0571-1C4C-B012-3A5DBB1384C4}" destId="{86573921-218C-8248-ADCD-4571EB8CE43B}" srcOrd="8" destOrd="0" presId="urn:microsoft.com/office/officeart/2005/8/layout/process1"/>
    <dgm:cxn modelId="{2D7B90A8-8638-1041-B597-90A35E276DC6}" type="presParOf" srcId="{CD399055-0571-1C4C-B012-3A5DBB1384C4}" destId="{BC83383E-F535-A245-8808-F186F28F026C}" srcOrd="9" destOrd="0" presId="urn:microsoft.com/office/officeart/2005/8/layout/process1"/>
    <dgm:cxn modelId="{45D6CA19-A7C4-CB49-B886-352B98B2CF8C}" type="presParOf" srcId="{BC83383E-F535-A245-8808-F186F28F026C}" destId="{CC5ABB71-2D0B-864C-8669-784B65DBF155}" srcOrd="0" destOrd="0" presId="urn:microsoft.com/office/officeart/2005/8/layout/process1"/>
    <dgm:cxn modelId="{DCAF35B7-3243-624B-B9A9-4CEB8D297D45}" type="presParOf" srcId="{CD399055-0571-1C4C-B012-3A5DBB1384C4}" destId="{EFA52BE7-248C-E24A-9E1C-EB02E8D4B88D}" srcOrd="10" destOrd="0" presId="urn:microsoft.com/office/officeart/2005/8/layout/process1"/>
    <dgm:cxn modelId="{4EBAF0E0-F762-9749-9864-377FCE2B5EF0}" type="presParOf" srcId="{CD399055-0571-1C4C-B012-3A5DBB1384C4}" destId="{920AF22B-F794-C546-90A2-CD7C49931B06}" srcOrd="11" destOrd="0" presId="urn:microsoft.com/office/officeart/2005/8/layout/process1"/>
    <dgm:cxn modelId="{B4499B77-E10A-F843-B700-31D20D645195}" type="presParOf" srcId="{920AF22B-F794-C546-90A2-CD7C49931B06}" destId="{DF0D9403-3F58-2344-8C42-6444390E9185}" srcOrd="0" destOrd="0" presId="urn:microsoft.com/office/officeart/2005/8/layout/process1"/>
    <dgm:cxn modelId="{2CBD31DC-39B0-E345-90AB-50BD1E6CCE45}" type="presParOf" srcId="{CD399055-0571-1C4C-B012-3A5DBB1384C4}" destId="{F19D6243-52FC-FB48-9C2B-6467419A9D25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D5E6EB-EA2C-E54C-A312-7A1492F56E9D}" type="doc">
      <dgm:prSet loTypeId="urn:microsoft.com/office/officeart/2005/8/layout/funnel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1C9AD3-5C6F-CF49-AF13-66919EBC305C}">
      <dgm:prSet phldrT="[Text]"/>
      <dgm:spPr/>
      <dgm:t>
        <a:bodyPr/>
        <a:lstStyle/>
        <a:p>
          <a:r>
            <a:rPr lang="en-US" dirty="0"/>
            <a:t>Zillow DF</a:t>
          </a:r>
        </a:p>
      </dgm:t>
    </dgm:pt>
    <dgm:pt modelId="{2BEC4736-36BB-F643-98E6-2A1BB295B32D}" type="parTrans" cxnId="{FD596055-3432-FE4A-8441-14A1E4EC7ED3}">
      <dgm:prSet/>
      <dgm:spPr/>
      <dgm:t>
        <a:bodyPr/>
        <a:lstStyle/>
        <a:p>
          <a:endParaRPr lang="en-US"/>
        </a:p>
      </dgm:t>
    </dgm:pt>
    <dgm:pt modelId="{E724394A-ED1C-6F4A-8449-52212A4567AA}" type="sibTrans" cxnId="{FD596055-3432-FE4A-8441-14A1E4EC7ED3}">
      <dgm:prSet/>
      <dgm:spPr/>
      <dgm:t>
        <a:bodyPr/>
        <a:lstStyle/>
        <a:p>
          <a:endParaRPr lang="en-US"/>
        </a:p>
      </dgm:t>
    </dgm:pt>
    <dgm:pt modelId="{72D5F5F0-EEA7-EC4B-96F3-5547490C5C5F}">
      <dgm:prSet phldrT="[Text]"/>
      <dgm:spPr/>
      <dgm:t>
        <a:bodyPr/>
        <a:lstStyle/>
        <a:p>
          <a:r>
            <a:rPr lang="en-US" dirty="0" err="1"/>
            <a:t>AirBnB</a:t>
          </a:r>
          <a:r>
            <a:rPr lang="en-US" dirty="0"/>
            <a:t> DF</a:t>
          </a:r>
        </a:p>
      </dgm:t>
    </dgm:pt>
    <dgm:pt modelId="{5063CF94-397B-7C4E-A7D9-C3CADFE66ED1}" type="parTrans" cxnId="{4F6EC3B4-8F4F-DA47-A398-79BA3568294A}">
      <dgm:prSet/>
      <dgm:spPr/>
      <dgm:t>
        <a:bodyPr/>
        <a:lstStyle/>
        <a:p>
          <a:endParaRPr lang="en-US"/>
        </a:p>
      </dgm:t>
    </dgm:pt>
    <dgm:pt modelId="{4D053E61-8E08-804F-983E-248A3DC21BDE}" type="sibTrans" cxnId="{4F6EC3B4-8F4F-DA47-A398-79BA3568294A}">
      <dgm:prSet/>
      <dgm:spPr/>
      <dgm:t>
        <a:bodyPr/>
        <a:lstStyle/>
        <a:p>
          <a:endParaRPr lang="en-US"/>
        </a:p>
      </dgm:t>
    </dgm:pt>
    <dgm:pt modelId="{94EA58A8-C6A8-B94A-8DA3-2CB45A330548}">
      <dgm:prSet phldrT="[Text]"/>
      <dgm:spPr/>
      <dgm:t>
        <a:bodyPr/>
        <a:lstStyle/>
        <a:p>
          <a:r>
            <a:rPr lang="en-US" dirty="0"/>
            <a:t>Noise Complaint</a:t>
          </a:r>
        </a:p>
        <a:p>
          <a:r>
            <a:rPr lang="en-US" dirty="0"/>
            <a:t>DF</a:t>
          </a:r>
        </a:p>
      </dgm:t>
    </dgm:pt>
    <dgm:pt modelId="{6B8EC028-842C-F14C-A76B-0AC01EFDD3F4}" type="parTrans" cxnId="{04C496D8-5563-4049-866D-18C1AC1C8688}">
      <dgm:prSet/>
      <dgm:spPr/>
      <dgm:t>
        <a:bodyPr/>
        <a:lstStyle/>
        <a:p>
          <a:endParaRPr lang="en-US"/>
        </a:p>
      </dgm:t>
    </dgm:pt>
    <dgm:pt modelId="{11947614-3694-DF4B-8F5B-9A10DF3CD06A}" type="sibTrans" cxnId="{04C496D8-5563-4049-866D-18C1AC1C8688}">
      <dgm:prSet/>
      <dgm:spPr/>
      <dgm:t>
        <a:bodyPr/>
        <a:lstStyle/>
        <a:p>
          <a:endParaRPr lang="en-US"/>
        </a:p>
      </dgm:t>
    </dgm:pt>
    <dgm:pt modelId="{6DE037E3-4A8C-4446-9574-07BE84EF8300}">
      <dgm:prSet phldrT="[Text]"/>
      <dgm:spPr/>
      <dgm:t>
        <a:bodyPr/>
        <a:lstStyle/>
        <a:p>
          <a:r>
            <a:rPr lang="en-US" dirty="0"/>
            <a:t>Postgres</a:t>
          </a:r>
        </a:p>
      </dgm:t>
    </dgm:pt>
    <dgm:pt modelId="{8DAD56D4-275D-5543-B61F-D4F8EBDD8CEF}" type="parTrans" cxnId="{1726E54E-F305-1F4C-8C58-F002328F1656}">
      <dgm:prSet/>
      <dgm:spPr/>
      <dgm:t>
        <a:bodyPr/>
        <a:lstStyle/>
        <a:p>
          <a:endParaRPr lang="en-US"/>
        </a:p>
      </dgm:t>
    </dgm:pt>
    <dgm:pt modelId="{5EE14A37-BBCD-A746-A5F5-F7A778A1C02B}" type="sibTrans" cxnId="{1726E54E-F305-1F4C-8C58-F002328F1656}">
      <dgm:prSet/>
      <dgm:spPr/>
      <dgm:t>
        <a:bodyPr/>
        <a:lstStyle/>
        <a:p>
          <a:endParaRPr lang="en-US"/>
        </a:p>
      </dgm:t>
    </dgm:pt>
    <dgm:pt modelId="{C3AADFCB-9AA5-8D4B-9311-16C24EF763E8}" type="pres">
      <dgm:prSet presAssocID="{B2D5E6EB-EA2C-E54C-A312-7A1492F56E9D}" presName="Name0" presStyleCnt="0">
        <dgm:presLayoutVars>
          <dgm:chMax val="4"/>
          <dgm:resizeHandles val="exact"/>
        </dgm:presLayoutVars>
      </dgm:prSet>
      <dgm:spPr/>
    </dgm:pt>
    <dgm:pt modelId="{CA99A901-4FF6-AF43-B38C-01ED4A7E7F6B}" type="pres">
      <dgm:prSet presAssocID="{B2D5E6EB-EA2C-E54C-A312-7A1492F56E9D}" presName="ellipse" presStyleLbl="trBgShp" presStyleIdx="0" presStyleCnt="1" custLinFactY="100000" custLinFactNeighborX="-4" custLinFactNeighborY="136026"/>
      <dgm:spPr/>
    </dgm:pt>
    <dgm:pt modelId="{77C72537-98E5-AD45-B89E-E31770E678D8}" type="pres">
      <dgm:prSet presAssocID="{B2D5E6EB-EA2C-E54C-A312-7A1492F56E9D}" presName="arrow1" presStyleLbl="fgShp" presStyleIdx="0" presStyleCnt="1"/>
      <dgm:spPr/>
    </dgm:pt>
    <dgm:pt modelId="{6B9CF4B2-D384-3445-9308-CA8075B796B8}" type="pres">
      <dgm:prSet presAssocID="{B2D5E6EB-EA2C-E54C-A312-7A1492F56E9D}" presName="rectangle" presStyleLbl="revTx" presStyleIdx="0" presStyleCnt="1">
        <dgm:presLayoutVars>
          <dgm:bulletEnabled val="1"/>
        </dgm:presLayoutVars>
      </dgm:prSet>
      <dgm:spPr/>
    </dgm:pt>
    <dgm:pt modelId="{3F557A9B-AC55-9F4F-A13F-790CDE5BD29E}" type="pres">
      <dgm:prSet presAssocID="{72D5F5F0-EEA7-EC4B-96F3-5547490C5C5F}" presName="item1" presStyleLbl="node1" presStyleIdx="0" presStyleCnt="3">
        <dgm:presLayoutVars>
          <dgm:bulletEnabled val="1"/>
        </dgm:presLayoutVars>
      </dgm:prSet>
      <dgm:spPr/>
    </dgm:pt>
    <dgm:pt modelId="{2CEF1D36-E37D-2F44-9FD9-454D9B2E030B}" type="pres">
      <dgm:prSet presAssocID="{94EA58A8-C6A8-B94A-8DA3-2CB45A330548}" presName="item2" presStyleLbl="node1" presStyleIdx="1" presStyleCnt="3">
        <dgm:presLayoutVars>
          <dgm:bulletEnabled val="1"/>
        </dgm:presLayoutVars>
      </dgm:prSet>
      <dgm:spPr/>
    </dgm:pt>
    <dgm:pt modelId="{09195D35-5F65-E84B-BEFF-72C9D1EDBFCA}" type="pres">
      <dgm:prSet presAssocID="{6DE037E3-4A8C-4446-9574-07BE84EF8300}" presName="item3" presStyleLbl="node1" presStyleIdx="2" presStyleCnt="3">
        <dgm:presLayoutVars>
          <dgm:bulletEnabled val="1"/>
        </dgm:presLayoutVars>
      </dgm:prSet>
      <dgm:spPr/>
    </dgm:pt>
    <dgm:pt modelId="{527CFFDA-B958-F94C-AE8E-8F89CFCE3C67}" type="pres">
      <dgm:prSet presAssocID="{B2D5E6EB-EA2C-E54C-A312-7A1492F56E9D}" presName="funnel" presStyleLbl="trAlignAcc1" presStyleIdx="0" presStyleCnt="1" custScaleX="161321" custScaleY="142857" custLinFactNeighborX="0" custLinFactNeighborY="614"/>
      <dgm:spPr/>
    </dgm:pt>
  </dgm:ptLst>
  <dgm:cxnLst>
    <dgm:cxn modelId="{32981503-72C3-7243-954C-D26A44CB4A7E}" type="presOf" srcId="{BF1C9AD3-5C6F-CF49-AF13-66919EBC305C}" destId="{09195D35-5F65-E84B-BEFF-72C9D1EDBFCA}" srcOrd="0" destOrd="0" presId="urn:microsoft.com/office/officeart/2005/8/layout/funnel1"/>
    <dgm:cxn modelId="{CADF8909-38AD-AA4C-9783-2FB1403FC824}" type="presOf" srcId="{72D5F5F0-EEA7-EC4B-96F3-5547490C5C5F}" destId="{2CEF1D36-E37D-2F44-9FD9-454D9B2E030B}" srcOrd="0" destOrd="0" presId="urn:microsoft.com/office/officeart/2005/8/layout/funnel1"/>
    <dgm:cxn modelId="{A8DCCD45-38D2-E843-8DB6-45E2D3568177}" type="presOf" srcId="{6DE037E3-4A8C-4446-9574-07BE84EF8300}" destId="{6B9CF4B2-D384-3445-9308-CA8075B796B8}" srcOrd="0" destOrd="0" presId="urn:microsoft.com/office/officeart/2005/8/layout/funnel1"/>
    <dgm:cxn modelId="{1726E54E-F305-1F4C-8C58-F002328F1656}" srcId="{B2D5E6EB-EA2C-E54C-A312-7A1492F56E9D}" destId="{6DE037E3-4A8C-4446-9574-07BE84EF8300}" srcOrd="3" destOrd="0" parTransId="{8DAD56D4-275D-5543-B61F-D4F8EBDD8CEF}" sibTransId="{5EE14A37-BBCD-A746-A5F5-F7A778A1C02B}"/>
    <dgm:cxn modelId="{FD596055-3432-FE4A-8441-14A1E4EC7ED3}" srcId="{B2D5E6EB-EA2C-E54C-A312-7A1492F56E9D}" destId="{BF1C9AD3-5C6F-CF49-AF13-66919EBC305C}" srcOrd="0" destOrd="0" parTransId="{2BEC4736-36BB-F643-98E6-2A1BB295B32D}" sibTransId="{E724394A-ED1C-6F4A-8449-52212A4567AA}"/>
    <dgm:cxn modelId="{347813AC-8DDB-E342-865A-4BFD599457DC}" type="presOf" srcId="{94EA58A8-C6A8-B94A-8DA3-2CB45A330548}" destId="{3F557A9B-AC55-9F4F-A13F-790CDE5BD29E}" srcOrd="0" destOrd="0" presId="urn:microsoft.com/office/officeart/2005/8/layout/funnel1"/>
    <dgm:cxn modelId="{4F6EC3B4-8F4F-DA47-A398-79BA3568294A}" srcId="{B2D5E6EB-EA2C-E54C-A312-7A1492F56E9D}" destId="{72D5F5F0-EEA7-EC4B-96F3-5547490C5C5F}" srcOrd="1" destOrd="0" parTransId="{5063CF94-397B-7C4E-A7D9-C3CADFE66ED1}" sibTransId="{4D053E61-8E08-804F-983E-248A3DC21BDE}"/>
    <dgm:cxn modelId="{6C83B6CA-B9D7-7344-B749-DA424AF3E3E6}" type="presOf" srcId="{B2D5E6EB-EA2C-E54C-A312-7A1492F56E9D}" destId="{C3AADFCB-9AA5-8D4B-9311-16C24EF763E8}" srcOrd="0" destOrd="0" presId="urn:microsoft.com/office/officeart/2005/8/layout/funnel1"/>
    <dgm:cxn modelId="{04C496D8-5563-4049-866D-18C1AC1C8688}" srcId="{B2D5E6EB-EA2C-E54C-A312-7A1492F56E9D}" destId="{94EA58A8-C6A8-B94A-8DA3-2CB45A330548}" srcOrd="2" destOrd="0" parTransId="{6B8EC028-842C-F14C-A76B-0AC01EFDD3F4}" sibTransId="{11947614-3694-DF4B-8F5B-9A10DF3CD06A}"/>
    <dgm:cxn modelId="{3BA09A7A-478C-434F-B83A-4DA77231A64A}" type="presParOf" srcId="{C3AADFCB-9AA5-8D4B-9311-16C24EF763E8}" destId="{CA99A901-4FF6-AF43-B38C-01ED4A7E7F6B}" srcOrd="0" destOrd="0" presId="urn:microsoft.com/office/officeart/2005/8/layout/funnel1"/>
    <dgm:cxn modelId="{6F6721D9-4C54-2240-B746-C678AA6581C2}" type="presParOf" srcId="{C3AADFCB-9AA5-8D4B-9311-16C24EF763E8}" destId="{77C72537-98E5-AD45-B89E-E31770E678D8}" srcOrd="1" destOrd="0" presId="urn:microsoft.com/office/officeart/2005/8/layout/funnel1"/>
    <dgm:cxn modelId="{D864DE13-3B01-034D-9194-F09A71ADCD7B}" type="presParOf" srcId="{C3AADFCB-9AA5-8D4B-9311-16C24EF763E8}" destId="{6B9CF4B2-D384-3445-9308-CA8075B796B8}" srcOrd="2" destOrd="0" presId="urn:microsoft.com/office/officeart/2005/8/layout/funnel1"/>
    <dgm:cxn modelId="{32ECDBBE-B54A-7447-B653-44F1D0405393}" type="presParOf" srcId="{C3AADFCB-9AA5-8D4B-9311-16C24EF763E8}" destId="{3F557A9B-AC55-9F4F-A13F-790CDE5BD29E}" srcOrd="3" destOrd="0" presId="urn:microsoft.com/office/officeart/2005/8/layout/funnel1"/>
    <dgm:cxn modelId="{D727CBD5-6FA9-7C4A-A99A-AAEB1D0BD1E5}" type="presParOf" srcId="{C3AADFCB-9AA5-8D4B-9311-16C24EF763E8}" destId="{2CEF1D36-E37D-2F44-9FD9-454D9B2E030B}" srcOrd="4" destOrd="0" presId="urn:microsoft.com/office/officeart/2005/8/layout/funnel1"/>
    <dgm:cxn modelId="{1E5FA7A6-AA97-484F-8FAD-9F89B3506877}" type="presParOf" srcId="{C3AADFCB-9AA5-8D4B-9311-16C24EF763E8}" destId="{09195D35-5F65-E84B-BEFF-72C9D1EDBFCA}" srcOrd="5" destOrd="0" presId="urn:microsoft.com/office/officeart/2005/8/layout/funnel1"/>
    <dgm:cxn modelId="{D5A49CC6-137D-3F40-9852-9D03DF269CF2}" type="presParOf" srcId="{C3AADFCB-9AA5-8D4B-9311-16C24EF763E8}" destId="{527CFFDA-B958-F94C-AE8E-8F89CFCE3C6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019D-AD2D-7342-AB93-665480D7C880}">
      <dsp:nvSpPr>
        <dsp:cNvPr id="0" name=""/>
        <dsp:cNvSpPr/>
      </dsp:nvSpPr>
      <dsp:spPr>
        <a:xfrm>
          <a:off x="0" y="302933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Reduced data frame to applicable columns </a:t>
          </a:r>
        </a:p>
      </dsp:txBody>
      <dsp:txXfrm>
        <a:off x="42134" y="345067"/>
        <a:ext cx="1588188" cy="1354305"/>
      </dsp:txXfrm>
    </dsp:sp>
    <dsp:sp modelId="{6682FF27-0FBA-D64F-BAC3-6BE86D86439E}">
      <dsp:nvSpPr>
        <dsp:cNvPr id="0" name=""/>
        <dsp:cNvSpPr/>
      </dsp:nvSpPr>
      <dsp:spPr>
        <a:xfrm rot="5400000">
          <a:off x="611730" y="1970411"/>
          <a:ext cx="448995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3946" y="1991150"/>
        <a:ext cx="324564" cy="248861"/>
      </dsp:txXfrm>
    </dsp:sp>
    <dsp:sp modelId="{E95F9A72-039B-0447-872D-D360AB99F5E4}">
      <dsp:nvSpPr>
        <dsp:cNvPr id="0" name=""/>
        <dsp:cNvSpPr/>
      </dsp:nvSpPr>
      <dsp:spPr>
        <a:xfrm>
          <a:off x="0" y="2588669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Filtered data to last five years</a:t>
          </a:r>
        </a:p>
      </dsp:txBody>
      <dsp:txXfrm>
        <a:off x="42134" y="2630803"/>
        <a:ext cx="1588188" cy="1354305"/>
      </dsp:txXfrm>
    </dsp:sp>
    <dsp:sp modelId="{6A7B5D65-8F26-F44A-81EE-32C02E45DB7F}">
      <dsp:nvSpPr>
        <dsp:cNvPr id="0" name=""/>
        <dsp:cNvSpPr/>
      </dsp:nvSpPr>
      <dsp:spPr>
        <a:xfrm rot="21557651">
          <a:off x="1898614" y="3084529"/>
          <a:ext cx="479531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8619" y="3168249"/>
        <a:ext cx="355100" cy="248861"/>
      </dsp:txXfrm>
    </dsp:sp>
    <dsp:sp modelId="{B5DD1F35-916C-F04A-9444-662E0BD14DD5}">
      <dsp:nvSpPr>
        <dsp:cNvPr id="0" name=""/>
        <dsp:cNvSpPr/>
      </dsp:nvSpPr>
      <dsp:spPr>
        <a:xfrm>
          <a:off x="2577164" y="2556919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Filtered data to Chicago only ZIP codes</a:t>
          </a:r>
        </a:p>
      </dsp:txBody>
      <dsp:txXfrm>
        <a:off x="2619298" y="2599053"/>
        <a:ext cx="1588188" cy="1354305"/>
      </dsp:txXfrm>
    </dsp:sp>
    <dsp:sp modelId="{330606AB-A09C-BB41-9505-6C89B113D1A7}">
      <dsp:nvSpPr>
        <dsp:cNvPr id="0" name=""/>
        <dsp:cNvSpPr/>
      </dsp:nvSpPr>
      <dsp:spPr>
        <a:xfrm rot="16159274">
          <a:off x="3176018" y="1914825"/>
          <a:ext cx="447403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238971" y="2059990"/>
        <a:ext cx="322972" cy="248861"/>
      </dsp:txXfrm>
    </dsp:sp>
    <dsp:sp modelId="{6CD9463F-C9A0-D849-8513-1DBFAAEE4FDB}">
      <dsp:nvSpPr>
        <dsp:cNvPr id="0" name=""/>
        <dsp:cNvSpPr/>
      </dsp:nvSpPr>
      <dsp:spPr>
        <a:xfrm>
          <a:off x="2550120" y="274248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Dropped </a:t>
          </a:r>
          <a:r>
            <a:rPr lang="en-US" sz="1800" kern="1200" dirty="0" err="1"/>
            <a:t>NaN</a:t>
          </a:r>
          <a:r>
            <a:rPr lang="en-US" sz="1800" kern="1200" dirty="0"/>
            <a:t> rows</a:t>
          </a:r>
        </a:p>
      </dsp:txBody>
      <dsp:txXfrm>
        <a:off x="2592254" y="316382"/>
        <a:ext cx="1588188" cy="1354305"/>
      </dsp:txXfrm>
    </dsp:sp>
    <dsp:sp modelId="{D2C72579-0A83-8946-9D4C-E44373B78EC2}">
      <dsp:nvSpPr>
        <dsp:cNvPr id="0" name=""/>
        <dsp:cNvSpPr/>
      </dsp:nvSpPr>
      <dsp:spPr>
        <a:xfrm rot="1458880">
          <a:off x="4514475" y="1466925"/>
          <a:ext cx="757183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519994" y="1524262"/>
        <a:ext cx="632752" cy="248861"/>
      </dsp:txXfrm>
    </dsp:sp>
    <dsp:sp modelId="{86573921-218C-8248-ADCD-4571EB8CE43B}">
      <dsp:nvSpPr>
        <dsp:cNvPr id="0" name=""/>
        <dsp:cNvSpPr/>
      </dsp:nvSpPr>
      <dsp:spPr>
        <a:xfrm>
          <a:off x="5524500" y="1618149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Grouped by ZIP code and aggregated by mean of house prices</a:t>
          </a:r>
        </a:p>
      </dsp:txBody>
      <dsp:txXfrm>
        <a:off x="5566634" y="1660283"/>
        <a:ext cx="1588188" cy="1354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019D-AD2D-7342-AB93-665480D7C880}">
      <dsp:nvSpPr>
        <dsp:cNvPr id="0" name=""/>
        <dsp:cNvSpPr/>
      </dsp:nvSpPr>
      <dsp:spPr>
        <a:xfrm>
          <a:off x="539382" y="892746"/>
          <a:ext cx="1199841" cy="185719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Delete extra columns </a:t>
          </a:r>
        </a:p>
      </dsp:txBody>
      <dsp:txXfrm>
        <a:off x="574524" y="927888"/>
        <a:ext cx="1129557" cy="1786910"/>
      </dsp:txXfrm>
    </dsp:sp>
    <dsp:sp modelId="{6682FF27-0FBA-D64F-BAC3-6BE86D86439E}">
      <dsp:nvSpPr>
        <dsp:cNvPr id="0" name=""/>
        <dsp:cNvSpPr/>
      </dsp:nvSpPr>
      <dsp:spPr>
        <a:xfrm rot="5405733">
          <a:off x="1010710" y="2948857"/>
          <a:ext cx="253267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024889" y="2953575"/>
        <a:ext cx="224957" cy="56620"/>
      </dsp:txXfrm>
    </dsp:sp>
    <dsp:sp modelId="{E95F9A72-039B-0447-872D-D360AB99F5E4}">
      <dsp:nvSpPr>
        <dsp:cNvPr id="0" name=""/>
        <dsp:cNvSpPr/>
      </dsp:nvSpPr>
      <dsp:spPr>
        <a:xfrm>
          <a:off x="580854" y="3227804"/>
          <a:ext cx="1109085" cy="18717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Rename column</a:t>
          </a:r>
        </a:p>
      </dsp:txBody>
      <dsp:txXfrm>
        <a:off x="613338" y="3260288"/>
        <a:ext cx="1044117" cy="1806740"/>
      </dsp:txXfrm>
    </dsp:sp>
    <dsp:sp modelId="{6A7B5D65-8F26-F44A-81EE-32C02E45DB7F}">
      <dsp:nvSpPr>
        <dsp:cNvPr id="0" name=""/>
        <dsp:cNvSpPr/>
      </dsp:nvSpPr>
      <dsp:spPr>
        <a:xfrm rot="18676680">
          <a:off x="1801510" y="2907108"/>
          <a:ext cx="791039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6327" y="2936619"/>
        <a:ext cx="762729" cy="56620"/>
      </dsp:txXfrm>
    </dsp:sp>
    <dsp:sp modelId="{B5DD1F35-916C-F04A-9444-662E0BD14DD5}">
      <dsp:nvSpPr>
        <dsp:cNvPr id="0" name=""/>
        <dsp:cNvSpPr/>
      </dsp:nvSpPr>
      <dsp:spPr>
        <a:xfrm>
          <a:off x="2674580" y="794264"/>
          <a:ext cx="1156345" cy="19147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Add  columns &amp; calculate values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708448" y="828132"/>
        <a:ext cx="1088609" cy="1847048"/>
      </dsp:txXfrm>
    </dsp:sp>
    <dsp:sp modelId="{330606AB-A09C-BB41-9505-6C89B113D1A7}">
      <dsp:nvSpPr>
        <dsp:cNvPr id="0" name=""/>
        <dsp:cNvSpPr/>
      </dsp:nvSpPr>
      <dsp:spPr>
        <a:xfrm rot="5461366">
          <a:off x="3051150" y="3008365"/>
          <a:ext cx="356650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65558" y="3013085"/>
        <a:ext cx="328340" cy="56620"/>
      </dsp:txXfrm>
    </dsp:sp>
    <dsp:sp modelId="{6CD9463F-C9A0-D849-8513-1DBFAAEE4FDB}">
      <dsp:nvSpPr>
        <dsp:cNvPr id="0" name=""/>
        <dsp:cNvSpPr/>
      </dsp:nvSpPr>
      <dsp:spPr>
        <a:xfrm>
          <a:off x="2625364" y="3381865"/>
          <a:ext cx="1165454" cy="17428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recent years</a:t>
          </a:r>
        </a:p>
      </dsp:txBody>
      <dsp:txXfrm>
        <a:off x="2659499" y="3416000"/>
        <a:ext cx="1097184" cy="1674625"/>
      </dsp:txXfrm>
    </dsp:sp>
    <dsp:sp modelId="{D2C72579-0A83-8946-9D4C-E44373B78EC2}">
      <dsp:nvSpPr>
        <dsp:cNvPr id="0" name=""/>
        <dsp:cNvSpPr/>
      </dsp:nvSpPr>
      <dsp:spPr>
        <a:xfrm rot="18708763">
          <a:off x="3939693" y="2825323"/>
          <a:ext cx="1007067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4411" y="2854746"/>
        <a:ext cx="978757" cy="56620"/>
      </dsp:txXfrm>
    </dsp:sp>
    <dsp:sp modelId="{86573921-218C-8248-ADCD-4571EB8CE43B}">
      <dsp:nvSpPr>
        <dsp:cNvPr id="0" name=""/>
        <dsp:cNvSpPr/>
      </dsp:nvSpPr>
      <dsp:spPr>
        <a:xfrm>
          <a:off x="5057630" y="754217"/>
          <a:ext cx="888012" cy="187010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Get ZIP codes</a:t>
          </a:r>
        </a:p>
      </dsp:txBody>
      <dsp:txXfrm>
        <a:off x="5083639" y="780226"/>
        <a:ext cx="835994" cy="1818085"/>
      </dsp:txXfrm>
    </dsp:sp>
    <dsp:sp modelId="{BC83383E-F535-A245-8808-F186F28F026C}">
      <dsp:nvSpPr>
        <dsp:cNvPr id="0" name=""/>
        <dsp:cNvSpPr/>
      </dsp:nvSpPr>
      <dsp:spPr>
        <a:xfrm rot="5554575">
          <a:off x="5241530" y="2966428"/>
          <a:ext cx="401035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56321" y="2971160"/>
        <a:ext cx="372725" cy="56620"/>
      </dsp:txXfrm>
    </dsp:sp>
    <dsp:sp modelId="{EFA52BE7-248C-E24A-9E1C-EB02E8D4B88D}">
      <dsp:nvSpPr>
        <dsp:cNvPr id="0" name=""/>
        <dsp:cNvSpPr/>
      </dsp:nvSpPr>
      <dsp:spPr>
        <a:xfrm>
          <a:off x="4740002" y="3380226"/>
          <a:ext cx="1295197" cy="16869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 dirty="0"/>
            <a:t>Group data &amp; aggregate to ZIP codes</a:t>
          </a:r>
        </a:p>
      </dsp:txBody>
      <dsp:txXfrm>
        <a:off x="4777937" y="3418161"/>
        <a:ext cx="1219327" cy="1611075"/>
      </dsp:txXfrm>
    </dsp:sp>
    <dsp:sp modelId="{920AF22B-F794-C546-90A2-CD7C49931B06}">
      <dsp:nvSpPr>
        <dsp:cNvPr id="0" name=""/>
        <dsp:cNvSpPr/>
      </dsp:nvSpPr>
      <dsp:spPr>
        <a:xfrm rot="18782159">
          <a:off x="6190280" y="2807782"/>
          <a:ext cx="950585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94775" y="2837001"/>
        <a:ext cx="922275" cy="56620"/>
      </dsp:txXfrm>
    </dsp:sp>
    <dsp:sp modelId="{CC35C2B1-1783-6D42-A580-1072A6BEE989}">
      <dsp:nvSpPr>
        <dsp:cNvPr id="0" name=""/>
        <dsp:cNvSpPr/>
      </dsp:nvSpPr>
      <dsp:spPr>
        <a:xfrm>
          <a:off x="7259226" y="521183"/>
          <a:ext cx="1220948" cy="20882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 dirty="0"/>
            <a:t>Fix missing data and typos</a:t>
          </a:r>
        </a:p>
      </dsp:txBody>
      <dsp:txXfrm>
        <a:off x="7294986" y="556943"/>
        <a:ext cx="1149428" cy="2016758"/>
      </dsp:txXfrm>
    </dsp:sp>
    <dsp:sp modelId="{77AA9F24-A625-2D40-87F1-6D678232B0DC}">
      <dsp:nvSpPr>
        <dsp:cNvPr id="0" name=""/>
        <dsp:cNvSpPr/>
      </dsp:nvSpPr>
      <dsp:spPr>
        <a:xfrm rot="5315632">
          <a:off x="7692632" y="2975802"/>
          <a:ext cx="425696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06440" y="2980524"/>
        <a:ext cx="397386" cy="56620"/>
      </dsp:txXfrm>
    </dsp:sp>
    <dsp:sp modelId="{F19D6243-52FC-FB48-9C2B-6467419A9D25}">
      <dsp:nvSpPr>
        <dsp:cNvPr id="0" name=""/>
        <dsp:cNvSpPr/>
      </dsp:nvSpPr>
      <dsp:spPr>
        <a:xfrm>
          <a:off x="7351975" y="3412420"/>
          <a:ext cx="1168814" cy="1738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 dirty="0"/>
            <a:t>Convert ZIP codes to string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 dirty="0"/>
        </a:p>
      </dsp:txBody>
      <dsp:txXfrm>
        <a:off x="7386208" y="3446653"/>
        <a:ext cx="1100348" cy="1670511"/>
      </dsp:txXfrm>
    </dsp:sp>
    <dsp:sp modelId="{3745055F-D10D-0746-BDA3-A71DC2F92939}">
      <dsp:nvSpPr>
        <dsp:cNvPr id="0" name=""/>
        <dsp:cNvSpPr/>
      </dsp:nvSpPr>
      <dsp:spPr>
        <a:xfrm rot="18547851">
          <a:off x="8626074" y="2815559"/>
          <a:ext cx="929806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31296" y="2845412"/>
        <a:ext cx="901496" cy="56620"/>
      </dsp:txXfrm>
    </dsp:sp>
    <dsp:sp modelId="{5AF12FA4-8E2B-524C-8C3F-9014A12F39AB}">
      <dsp:nvSpPr>
        <dsp:cNvPr id="0" name=""/>
        <dsp:cNvSpPr/>
      </dsp:nvSpPr>
      <dsp:spPr>
        <a:xfrm>
          <a:off x="9627950" y="543187"/>
          <a:ext cx="1296251" cy="17257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0 complaint ZIP codes</a:t>
          </a:r>
        </a:p>
      </dsp:txBody>
      <dsp:txXfrm>
        <a:off x="9665916" y="581153"/>
        <a:ext cx="1220319" cy="1649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019D-AD2D-7342-AB93-665480D7C880}">
      <dsp:nvSpPr>
        <dsp:cNvPr id="0" name=""/>
        <dsp:cNvSpPr/>
      </dsp:nvSpPr>
      <dsp:spPr>
        <a:xfrm>
          <a:off x="93772" y="1713681"/>
          <a:ext cx="1160143" cy="14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Drop columns not required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27751" y="1747660"/>
        <a:ext cx="1092185" cy="1396753"/>
      </dsp:txXfrm>
    </dsp:sp>
    <dsp:sp modelId="{6682FF27-0FBA-D64F-BAC3-6BE86D86439E}">
      <dsp:nvSpPr>
        <dsp:cNvPr id="0" name=""/>
        <dsp:cNvSpPr/>
      </dsp:nvSpPr>
      <dsp:spPr>
        <a:xfrm rot="18673292">
          <a:off x="1282419" y="1491610"/>
          <a:ext cx="203124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292810" y="1572070"/>
        <a:ext cx="142187" cy="172629"/>
      </dsp:txXfrm>
    </dsp:sp>
    <dsp:sp modelId="{E95F9A72-039B-0447-872D-D360AB99F5E4}">
      <dsp:nvSpPr>
        <dsp:cNvPr id="0" name=""/>
        <dsp:cNvSpPr/>
      </dsp:nvSpPr>
      <dsp:spPr>
        <a:xfrm>
          <a:off x="1506470" y="0"/>
          <a:ext cx="1160143" cy="1667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Add new columns and calculate their values.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1540449" y="33979"/>
        <a:ext cx="1092185" cy="1599138"/>
      </dsp:txXfrm>
    </dsp:sp>
    <dsp:sp modelId="{6A7B5D65-8F26-F44A-81EE-32C02E45DB7F}">
      <dsp:nvSpPr>
        <dsp:cNvPr id="0" name=""/>
        <dsp:cNvSpPr/>
      </dsp:nvSpPr>
      <dsp:spPr>
        <a:xfrm rot="3068438">
          <a:off x="2688624" y="1561500"/>
          <a:ext cx="200720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699842" y="1595598"/>
        <a:ext cx="140504" cy="172629"/>
      </dsp:txXfrm>
    </dsp:sp>
    <dsp:sp modelId="{B5DD1F35-916C-F04A-9444-662E0BD14DD5}">
      <dsp:nvSpPr>
        <dsp:cNvPr id="0" name=""/>
        <dsp:cNvSpPr/>
      </dsp:nvSpPr>
      <dsp:spPr>
        <a:xfrm>
          <a:off x="2904225" y="1641640"/>
          <a:ext cx="1160143" cy="185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Drop columns no longer required.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2938204" y="1675619"/>
        <a:ext cx="1092185" cy="1785403"/>
      </dsp:txXfrm>
    </dsp:sp>
    <dsp:sp modelId="{330606AB-A09C-BB41-9505-6C89B113D1A7}">
      <dsp:nvSpPr>
        <dsp:cNvPr id="0" name=""/>
        <dsp:cNvSpPr/>
      </dsp:nvSpPr>
      <dsp:spPr>
        <a:xfrm rot="18923562">
          <a:off x="4128763" y="1623180"/>
          <a:ext cx="335755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141195" y="1711030"/>
        <a:ext cx="249441" cy="172629"/>
      </dsp:txXfrm>
    </dsp:sp>
    <dsp:sp modelId="{6CD9463F-C9A0-D849-8513-1DBFAAEE4FDB}">
      <dsp:nvSpPr>
        <dsp:cNvPr id="0" name=""/>
        <dsp:cNvSpPr/>
      </dsp:nvSpPr>
      <dsp:spPr>
        <a:xfrm>
          <a:off x="4515382" y="0"/>
          <a:ext cx="1185086" cy="1933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Get zip code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4550092" y="34710"/>
        <a:ext cx="1115666" cy="1864177"/>
      </dsp:txXfrm>
    </dsp:sp>
    <dsp:sp modelId="{D2C72579-0A83-8946-9D4C-E44373B78EC2}">
      <dsp:nvSpPr>
        <dsp:cNvPr id="0" name=""/>
        <dsp:cNvSpPr/>
      </dsp:nvSpPr>
      <dsp:spPr>
        <a:xfrm rot="2580504">
          <a:off x="5759557" y="1561657"/>
          <a:ext cx="280625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770869" y="1590488"/>
        <a:ext cx="196438" cy="172629"/>
      </dsp:txXfrm>
    </dsp:sp>
    <dsp:sp modelId="{86573921-218C-8248-ADCD-4571EB8CE43B}">
      <dsp:nvSpPr>
        <dsp:cNvPr id="0" name=""/>
        <dsp:cNvSpPr/>
      </dsp:nvSpPr>
      <dsp:spPr>
        <a:xfrm>
          <a:off x="6087655" y="1561581"/>
          <a:ext cx="1263709" cy="1816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u="none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Drop columns no longer needed.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124668" y="1598594"/>
        <a:ext cx="1189683" cy="1742945"/>
      </dsp:txXfrm>
    </dsp:sp>
    <dsp:sp modelId="{BC83383E-F535-A245-8808-F186F28F026C}">
      <dsp:nvSpPr>
        <dsp:cNvPr id="0" name=""/>
        <dsp:cNvSpPr/>
      </dsp:nvSpPr>
      <dsp:spPr>
        <a:xfrm rot="19021837">
          <a:off x="7398901" y="1588421"/>
          <a:ext cx="225277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407967" y="1668997"/>
        <a:ext cx="157694" cy="172629"/>
      </dsp:txXfrm>
    </dsp:sp>
    <dsp:sp modelId="{EFA52BE7-248C-E24A-9E1C-EB02E8D4B88D}">
      <dsp:nvSpPr>
        <dsp:cNvPr id="0" name=""/>
        <dsp:cNvSpPr/>
      </dsp:nvSpPr>
      <dsp:spPr>
        <a:xfrm>
          <a:off x="7662384" y="211782"/>
          <a:ext cx="1160143" cy="16792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Group data by zip code and get count of </a:t>
          </a:r>
          <a:r>
            <a:rPr lang="en-US" sz="1200" b="0" i="0" u="none" kern="1200" dirty="0" err="1"/>
            <a:t>airbnbs</a:t>
          </a:r>
          <a:r>
            <a:rPr lang="en-US" sz="1200" b="0" i="0" u="none" kern="1200" dirty="0"/>
            <a:t> in area and average price per night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b="0" i="0" u="none" kern="1200" dirty="0"/>
        </a:p>
      </dsp:txBody>
      <dsp:txXfrm>
        <a:off x="7696363" y="245761"/>
        <a:ext cx="1092185" cy="1611313"/>
      </dsp:txXfrm>
    </dsp:sp>
    <dsp:sp modelId="{920AF22B-F794-C546-90A2-CD7C49931B06}">
      <dsp:nvSpPr>
        <dsp:cNvPr id="0" name=""/>
        <dsp:cNvSpPr/>
      </dsp:nvSpPr>
      <dsp:spPr>
        <a:xfrm rot="2604345">
          <a:off x="8897501" y="1699297"/>
          <a:ext cx="364047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909304" y="1727184"/>
        <a:ext cx="277733" cy="172629"/>
      </dsp:txXfrm>
    </dsp:sp>
    <dsp:sp modelId="{F19D6243-52FC-FB48-9C2B-6467419A9D25}">
      <dsp:nvSpPr>
        <dsp:cNvPr id="0" name=""/>
        <dsp:cNvSpPr/>
      </dsp:nvSpPr>
      <dsp:spPr>
        <a:xfrm>
          <a:off x="9321552" y="1781095"/>
          <a:ext cx="1160143" cy="16792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Delete missing data and typos.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9355531" y="1815074"/>
        <a:ext cx="1092185" cy="1611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9A901-4FF6-AF43-B38C-01ED4A7E7F6B}">
      <dsp:nvSpPr>
        <dsp:cNvPr id="0" name=""/>
        <dsp:cNvSpPr/>
      </dsp:nvSpPr>
      <dsp:spPr>
        <a:xfrm>
          <a:off x="2901751" y="3787673"/>
          <a:ext cx="4241405" cy="147298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72537-98E5-AD45-B89E-E31770E678D8}">
      <dsp:nvSpPr>
        <dsp:cNvPr id="0" name=""/>
        <dsp:cNvSpPr/>
      </dsp:nvSpPr>
      <dsp:spPr>
        <a:xfrm>
          <a:off x="4618211" y="4215100"/>
          <a:ext cx="821977" cy="526065"/>
        </a:xfrm>
        <a:prstGeom prst="downArrow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B9CF4B2-D384-3445-9308-CA8075B796B8}">
      <dsp:nvSpPr>
        <dsp:cNvPr id="0" name=""/>
        <dsp:cNvSpPr/>
      </dsp:nvSpPr>
      <dsp:spPr>
        <a:xfrm>
          <a:off x="3056453" y="4635953"/>
          <a:ext cx="3945493" cy="986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Postgres</a:t>
          </a:r>
        </a:p>
      </dsp:txBody>
      <dsp:txXfrm>
        <a:off x="3056453" y="4635953"/>
        <a:ext cx="3945493" cy="986373"/>
      </dsp:txXfrm>
    </dsp:sp>
    <dsp:sp modelId="{3F557A9B-AC55-9F4F-A13F-790CDE5BD29E}">
      <dsp:nvSpPr>
        <dsp:cNvPr id="0" name=""/>
        <dsp:cNvSpPr/>
      </dsp:nvSpPr>
      <dsp:spPr>
        <a:xfrm>
          <a:off x="4443951" y="2195008"/>
          <a:ext cx="1479560" cy="147956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 Complaint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DF</a:t>
          </a:r>
        </a:p>
      </dsp:txBody>
      <dsp:txXfrm>
        <a:off x="4660628" y="2411685"/>
        <a:ext cx="1046206" cy="1046206"/>
      </dsp:txXfrm>
    </dsp:sp>
    <dsp:sp modelId="{2CEF1D36-E37D-2F44-9FD9-454D9B2E030B}">
      <dsp:nvSpPr>
        <dsp:cNvPr id="0" name=""/>
        <dsp:cNvSpPr/>
      </dsp:nvSpPr>
      <dsp:spPr>
        <a:xfrm>
          <a:off x="3385244" y="1085009"/>
          <a:ext cx="1479560" cy="147956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AirBnB</a:t>
          </a:r>
          <a:r>
            <a:rPr lang="en-US" sz="1600" kern="1200" dirty="0"/>
            <a:t> DF</a:t>
          </a:r>
        </a:p>
      </dsp:txBody>
      <dsp:txXfrm>
        <a:off x="3601921" y="1301686"/>
        <a:ext cx="1046206" cy="1046206"/>
      </dsp:txXfrm>
    </dsp:sp>
    <dsp:sp modelId="{09195D35-5F65-E84B-BEFF-72C9D1EDBFCA}">
      <dsp:nvSpPr>
        <dsp:cNvPr id="0" name=""/>
        <dsp:cNvSpPr/>
      </dsp:nvSpPr>
      <dsp:spPr>
        <a:xfrm>
          <a:off x="4897683" y="727284"/>
          <a:ext cx="1479560" cy="147956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Zillow DF</a:t>
          </a:r>
        </a:p>
      </dsp:txBody>
      <dsp:txXfrm>
        <a:off x="5114360" y="943961"/>
        <a:ext cx="1046206" cy="1046206"/>
      </dsp:txXfrm>
    </dsp:sp>
    <dsp:sp modelId="{527CFFDA-B958-F94C-AE8E-8F89CFCE3C67}">
      <dsp:nvSpPr>
        <dsp:cNvPr id="0" name=""/>
        <dsp:cNvSpPr/>
      </dsp:nvSpPr>
      <dsp:spPr>
        <a:xfrm>
          <a:off x="1316336" y="-339058"/>
          <a:ext cx="7425727" cy="526065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024B6-4ADF-E345-ACB5-2FD1ABD2ACC7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F8563-1D47-F243-944A-FC20BFB9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1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56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6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Environment-Sustainable-Development/Noise-Complaints-in-Chicago/6ttz-f3sv/data" TargetMode="External"/><Relationship Id="rId7" Type="http://schemas.openxmlformats.org/officeDocument/2006/relationships/image" Target="../media/image7.tiff"/><Relationship Id="rId2" Type="http://schemas.openxmlformats.org/officeDocument/2006/relationships/hyperlink" Target="https://www.kaggle.com/zillow/zec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hyperlink" Target="http://insideairbnb.com/get-the-data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0580-B3A8-3B45-9505-A4EA49456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Zillow/</a:t>
            </a:r>
            <a:r>
              <a:rPr lang="en-US" dirty="0" err="1"/>
              <a:t>AirBnB</a:t>
            </a:r>
            <a:r>
              <a:rPr lang="en-US" dirty="0"/>
              <a:t> and Noise Complaints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6B954-BB38-E449-82E0-6B85DDBC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9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2B7C-C434-0248-8E11-1F0D69A8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982C2E-581D-3745-965E-EDD5A77EA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368" y="484632"/>
            <a:ext cx="3642157" cy="5880752"/>
          </a:xfrm>
        </p:spPr>
      </p:pic>
    </p:spTree>
    <p:extLst>
      <p:ext uri="{BB962C8B-B14F-4D97-AF65-F5344CB8AC3E}">
        <p14:creationId xmlns:p14="http://schemas.microsoft.com/office/powerpoint/2010/main" val="116498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307B3A-F0E2-4641-8DE5-F3A35EAE2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2586" y="-11308"/>
            <a:ext cx="12079414" cy="685011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812CE-B8BE-354E-AAB4-B5F091D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6" y="302099"/>
            <a:ext cx="10058400" cy="1609344"/>
          </a:xfrm>
        </p:spPr>
        <p:txBody>
          <a:bodyPr/>
          <a:lstStyle/>
          <a:p>
            <a:r>
              <a:rPr lang="en-US" dirty="0"/>
              <a:t>Join &amp;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A031B-411E-4C47-80BA-8D5B226794DA}"/>
              </a:ext>
            </a:extLst>
          </p:cNvPr>
          <p:cNvSpPr/>
          <p:nvPr/>
        </p:nvSpPr>
        <p:spPr>
          <a:xfrm>
            <a:off x="2402920" y="2040031"/>
            <a:ext cx="6392132" cy="408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SELECT </a:t>
            </a:r>
            <a:r>
              <a:rPr lang="en-US" sz="2800" dirty="0" err="1"/>
              <a:t>a.zip_code</a:t>
            </a:r>
            <a:r>
              <a:rPr lang="en-US" sz="2800" dirty="0"/>
              <a:t>, </a:t>
            </a:r>
            <a:r>
              <a:rPr lang="en-US" sz="2800" dirty="0" err="1"/>
              <a:t>a.air_bnb_count</a:t>
            </a:r>
            <a:r>
              <a:rPr lang="en-US" sz="2800" dirty="0"/>
              <a:t>, </a:t>
            </a:r>
            <a:r>
              <a:rPr lang="en-US" sz="2800" dirty="0" err="1"/>
              <a:t>a.avg_air_bnb_cost</a:t>
            </a:r>
            <a:r>
              <a:rPr lang="en-US" sz="2800" dirty="0"/>
              <a:t>, </a:t>
            </a:r>
            <a:r>
              <a:rPr lang="en-US" sz="2800" dirty="0" err="1"/>
              <a:t>z.zillow_avg_price_per_sq_ft</a:t>
            </a:r>
            <a:r>
              <a:rPr lang="en-US" sz="2800" dirty="0"/>
              <a:t>, </a:t>
            </a:r>
            <a:r>
              <a:rPr lang="en-US" sz="2800" dirty="0" err="1"/>
              <a:t>z.zillow_avg_price</a:t>
            </a:r>
            <a:r>
              <a:rPr lang="en-US" sz="2800" dirty="0"/>
              <a:t>, </a:t>
            </a:r>
            <a:r>
              <a:rPr lang="en-US" sz="2800" dirty="0" err="1"/>
              <a:t>c.num_complaints</a:t>
            </a:r>
            <a:endParaRPr lang="en-US" sz="2800" dirty="0"/>
          </a:p>
          <a:p>
            <a:r>
              <a:rPr lang="en-US" sz="2800" dirty="0"/>
              <a:t>FROM </a:t>
            </a:r>
            <a:r>
              <a:rPr lang="en-US" sz="2800" dirty="0" err="1"/>
              <a:t>air_bnb</a:t>
            </a:r>
            <a:r>
              <a:rPr lang="en-US" sz="2800" dirty="0"/>
              <a:t> a</a:t>
            </a:r>
          </a:p>
          <a:p>
            <a:r>
              <a:rPr lang="en-US" sz="2800" dirty="0"/>
              <a:t>INNER JOIN </a:t>
            </a:r>
            <a:r>
              <a:rPr lang="en-US" sz="2800" dirty="0" err="1"/>
              <a:t>zillow</a:t>
            </a:r>
            <a:r>
              <a:rPr lang="en-US" sz="2800" dirty="0"/>
              <a:t> z</a:t>
            </a:r>
          </a:p>
          <a:p>
            <a:r>
              <a:rPr lang="en-US" sz="2800" dirty="0"/>
              <a:t>ON </a:t>
            </a:r>
            <a:r>
              <a:rPr lang="en-US" sz="2800" dirty="0" err="1"/>
              <a:t>a.zip_code</a:t>
            </a:r>
            <a:r>
              <a:rPr lang="en-US" sz="2800" dirty="0"/>
              <a:t> = </a:t>
            </a:r>
            <a:r>
              <a:rPr lang="en-US" sz="2800" dirty="0" err="1"/>
              <a:t>z.zip_code</a:t>
            </a:r>
            <a:endParaRPr lang="en-US" sz="2800" dirty="0"/>
          </a:p>
          <a:p>
            <a:r>
              <a:rPr lang="en-US" sz="2800" dirty="0"/>
              <a:t>INNER JOIN complaints c</a:t>
            </a:r>
          </a:p>
          <a:p>
            <a:r>
              <a:rPr lang="en-US" sz="2800" dirty="0"/>
              <a:t>on </a:t>
            </a:r>
            <a:r>
              <a:rPr lang="en-US" sz="2800" dirty="0" err="1"/>
              <a:t>a.zip_code</a:t>
            </a:r>
            <a:r>
              <a:rPr lang="en-US" sz="2800" dirty="0"/>
              <a:t> = </a:t>
            </a:r>
            <a:r>
              <a:rPr lang="en-US" sz="2800" dirty="0" err="1"/>
              <a:t>c.zip_code</a:t>
            </a:r>
            <a:r>
              <a:rPr lang="en-US" sz="2800" dirty="0"/>
              <a:t>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5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9E1C-1A5D-A94E-9300-0A560C3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FDA8-9CC6-0A43-952B-2B506A603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2121408"/>
            <a:ext cx="11315700" cy="3022092"/>
          </a:xfrm>
        </p:spPr>
        <p:txBody>
          <a:bodyPr/>
          <a:lstStyle/>
          <a:p>
            <a:r>
              <a:rPr lang="en-US" sz="2200" dirty="0"/>
              <a:t>What is the effect of noise complaints on property value in specific ZIP code?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Do ZIP codes with higher concentrations of </a:t>
            </a:r>
            <a:r>
              <a:rPr lang="en-US" sz="2200" dirty="0" err="1"/>
              <a:t>AirBnB’s</a:t>
            </a:r>
            <a:r>
              <a:rPr lang="en-US" sz="2200" dirty="0"/>
              <a:t> report more noise complaints?</a:t>
            </a:r>
          </a:p>
          <a:p>
            <a:endParaRPr lang="en-US" sz="2200" dirty="0"/>
          </a:p>
          <a:p>
            <a:r>
              <a:rPr lang="en-US" sz="2200" dirty="0"/>
              <a:t>What is the effect of property values in ZIP codes with high concentrations of </a:t>
            </a:r>
            <a:r>
              <a:rPr lang="en-US" sz="2200" dirty="0" err="1"/>
              <a:t>AirBnB</a:t>
            </a:r>
            <a:r>
              <a:rPr lang="en-US" sz="2200" dirty="0"/>
              <a:t>?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What is the effect of noise complaints on property values?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4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3B5B-874C-EC49-A447-BAC5880B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961" y="2270569"/>
            <a:ext cx="2902077" cy="160934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0984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244F-7C3E-8344-A19E-80301E36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F244-5574-C245-A4CA-C162A969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https://www.kaggle.com/zillow/zecon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https://data.cityofchicago.org/Environment-Sustainable-Development/Noise-Complaints-in-Chicago/6ttz-f3sv/data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http://insideairbnb.com/get-the-data.html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A608C-09C8-734B-AE01-40EF0F720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6" y="4444996"/>
            <a:ext cx="2605087" cy="2605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34A54-2668-7C4D-A166-894EE2C0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346" y="4359271"/>
            <a:ext cx="4043902" cy="2278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48F61-1604-B045-9E37-84F7BA97E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239" y="176823"/>
            <a:ext cx="2742994" cy="27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2EE5-DF12-254A-9B26-02294BB0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F2A88E-C030-C04B-95B7-3FC51F1F2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245826"/>
              </p:ext>
            </p:extLst>
          </p:nvPr>
        </p:nvGraphicFramePr>
        <p:xfrm>
          <a:off x="838200" y="2764408"/>
          <a:ext cx="10329672" cy="28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224">
                  <a:extLst>
                    <a:ext uri="{9D8B030D-6E8A-4147-A177-3AD203B41FA5}">
                      <a16:colId xmlns:a16="http://schemas.microsoft.com/office/drawing/2014/main" val="2415930653"/>
                    </a:ext>
                  </a:extLst>
                </a:gridCol>
                <a:gridCol w="3443224">
                  <a:extLst>
                    <a:ext uri="{9D8B030D-6E8A-4147-A177-3AD203B41FA5}">
                      <a16:colId xmlns:a16="http://schemas.microsoft.com/office/drawing/2014/main" val="1633743579"/>
                    </a:ext>
                  </a:extLst>
                </a:gridCol>
                <a:gridCol w="3443224">
                  <a:extLst>
                    <a:ext uri="{9D8B030D-6E8A-4147-A177-3AD203B41FA5}">
                      <a16:colId xmlns:a16="http://schemas.microsoft.com/office/drawing/2014/main" val="4075001865"/>
                    </a:ext>
                  </a:extLst>
                </a:gridCol>
              </a:tblGrid>
              <a:tr h="1446340">
                <a:tc>
                  <a:txBody>
                    <a:bodyPr/>
                    <a:lstStyle/>
                    <a:p>
                      <a:r>
                        <a:rPr lang="en-US" dirty="0"/>
                        <a:t>Zillow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AirBnB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Noise-complaints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95558"/>
                  </a:ext>
                </a:extLst>
              </a:tr>
              <a:tr h="1446340">
                <a:tc>
                  <a:txBody>
                    <a:bodyPr/>
                    <a:lstStyle/>
                    <a:p>
                      <a:r>
                        <a:rPr lang="en-US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51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98575A-9C4A-3A40-8853-F46EBE6BBED4}"/>
              </a:ext>
            </a:extLst>
          </p:cNvPr>
          <p:cNvSpPr txBox="1"/>
          <p:nvPr/>
        </p:nvSpPr>
        <p:spPr>
          <a:xfrm>
            <a:off x="1267968" y="1858216"/>
            <a:ext cx="680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data formats</a:t>
            </a:r>
          </a:p>
        </p:txBody>
      </p:sp>
    </p:spTree>
    <p:extLst>
      <p:ext uri="{BB962C8B-B14F-4D97-AF65-F5344CB8AC3E}">
        <p14:creationId xmlns:p14="http://schemas.microsoft.com/office/powerpoint/2010/main" val="177173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69D0-B93F-2B45-9A81-4EAB01D8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976" y="682117"/>
            <a:ext cx="4549840" cy="131967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ECB08-910E-194D-8776-30E164F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71638"/>
            <a:ext cx="4721225" cy="51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8AA2-784C-8544-8C55-36713418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2001795"/>
            <a:ext cx="4641893" cy="46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C4-2C77-944B-8107-2A8859EC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Zillow ZIP code data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7D6C58-9E57-404F-A615-925A45135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14724"/>
              </p:ext>
            </p:extLst>
          </p:nvPr>
        </p:nvGraphicFramePr>
        <p:xfrm>
          <a:off x="1228344" y="1789049"/>
          <a:ext cx="11049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87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C4-2C77-944B-8107-2A8859EC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US" dirty="0"/>
              <a:t>noise complaint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7D6C58-9E57-404F-A615-925A45135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904647"/>
              </p:ext>
            </p:extLst>
          </p:nvPr>
        </p:nvGraphicFramePr>
        <p:xfrm>
          <a:off x="100013" y="1028699"/>
          <a:ext cx="11730037" cy="5829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653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C4-2C77-944B-8107-2A8859EC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US" dirty="0" err="1"/>
              <a:t>airBNB</a:t>
            </a:r>
            <a:r>
              <a:rPr lang="en-US" dirty="0"/>
              <a:t> DATA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7D6C58-9E57-404F-A615-925A45135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705642"/>
              </p:ext>
            </p:extLst>
          </p:nvPr>
        </p:nvGraphicFramePr>
        <p:xfrm>
          <a:off x="156782" y="1609344"/>
          <a:ext cx="11049000" cy="448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61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A69F0-C872-8F4D-B34A-D92C8A82A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AirBnB</a:t>
            </a:r>
            <a:r>
              <a:rPr lang="en-US" dirty="0"/>
              <a:t>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312C06-38D8-9246-A8F9-74ACC71BA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680" y="3233227"/>
            <a:ext cx="5444980" cy="33533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C109E-00F3-AA49-8E04-7572BCFB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Noise complaint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B38B15-E72D-2141-B770-8440109A0C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Using Google Maps geocoding API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3BC1B-2D55-F74D-8312-E83FDF15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find ZIP CODES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E73C2-B506-6A41-9390-23F0FAA8E3C7}"/>
              </a:ext>
            </a:extLst>
          </p:cNvPr>
          <p:cNvSpPr txBox="1"/>
          <p:nvPr/>
        </p:nvSpPr>
        <p:spPr>
          <a:xfrm>
            <a:off x="759630" y="2743885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Using </a:t>
            </a:r>
            <a:r>
              <a:rPr lang="en-US" b="1" dirty="0" err="1"/>
              <a:t>Geopy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BEF99-7E66-8549-B0AD-F12CD9CF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9" y="3445765"/>
            <a:ext cx="5362665" cy="31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90B1-414E-444D-8F8B-BC099A4C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E7D726-CEF0-8847-94DC-6E1CE1B53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05145"/>
              </p:ext>
            </p:extLst>
          </p:nvPr>
        </p:nvGraphicFramePr>
        <p:xfrm>
          <a:off x="1069848" y="1283017"/>
          <a:ext cx="10058400" cy="5260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943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{0EE7966B-5FDB-9E4A-BE30-21ABA99BD217}tf10001070</Template>
  <TotalTime>957</TotalTime>
  <Words>368</Words>
  <Application>Microsoft Macintosh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Zillow/AirBnB and Noise Complaints</vt:lpstr>
      <vt:lpstr>Dataset sources</vt:lpstr>
      <vt:lpstr>Extract</vt:lpstr>
      <vt:lpstr>Transformations</vt:lpstr>
      <vt:lpstr>Zillow ZIP code data transformation</vt:lpstr>
      <vt:lpstr>noise complaint TRANSFORMATION</vt:lpstr>
      <vt:lpstr>airBNB DATA TRANSFORMATION</vt:lpstr>
      <vt:lpstr>Two Ways to find ZIP CODES</vt:lpstr>
      <vt:lpstr>Load</vt:lpstr>
      <vt:lpstr>erd</vt:lpstr>
      <vt:lpstr>Join &amp; query</vt:lpstr>
      <vt:lpstr>potential QUESTIONS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Zillow-A</dc:title>
  <dc:creator>Hanna Youkhanna</dc:creator>
  <cp:lastModifiedBy>Hanna Youkhanna</cp:lastModifiedBy>
  <cp:revision>22</cp:revision>
  <dcterms:created xsi:type="dcterms:W3CDTF">2020-12-05T03:50:52Z</dcterms:created>
  <dcterms:modified xsi:type="dcterms:W3CDTF">2020-12-05T19:48:44Z</dcterms:modified>
</cp:coreProperties>
</file>